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5" r:id="rId2"/>
    <p:sldId id="275" r:id="rId3"/>
    <p:sldId id="280" r:id="rId4"/>
    <p:sldId id="276" r:id="rId5"/>
    <p:sldId id="278" r:id="rId6"/>
    <p:sldId id="279" r:id="rId7"/>
    <p:sldId id="277" r:id="rId8"/>
    <p:sldId id="257" r:id="rId9"/>
    <p:sldId id="267" r:id="rId10"/>
    <p:sldId id="260" r:id="rId11"/>
  </p:sldIdLst>
  <p:sldSz cx="12192000" cy="6858000"/>
  <p:notesSz cx="6858000" cy="9144000"/>
  <p:embeddedFontLst>
    <p:embeddedFont>
      <p:font typeface="NanumGothic" panose="02000300000000000000" pitchFamily="2" charset="-127"/>
      <p:regular r:id="rId13"/>
      <p:bold r:id="rId14"/>
    </p:embeddedFont>
    <p:embeddedFont>
      <p:font typeface="맑은 고딕" panose="020B0503020000020004" pitchFamily="34" charset="-127"/>
      <p:regular r:id="rId15"/>
      <p:bold r:id="rId16"/>
    </p:embeddedFont>
    <p:embeddedFont>
      <p:font typeface="BM DoHyeon OTF" panose="020B0600000101010101" pitchFamily="34" charset="-127"/>
      <p:regular r:id="rId17"/>
    </p:embeddedFont>
    <p:embeddedFont>
      <p:font typeface="BM JUA OTF" panose="02020603020101020101" pitchFamily="18" charset="-127"/>
      <p:regular r:id="rId18"/>
    </p:embeddedFont>
    <p:embeddedFont>
      <p:font typeface="NanumSquareOTF" panose="020B0600000101010101" pitchFamily="34" charset="-127"/>
      <p:regular r:id="rId19"/>
    </p:embeddedFont>
    <p:embeddedFont>
      <p:font typeface="NanumSquareOTF Bold" panose="020B0600000101010101" pitchFamily="34" charset="-127"/>
      <p:bold r:id="rId20"/>
    </p:embeddedFont>
    <p:embeddedFont>
      <p:font typeface="NanumSquareOTF ExtraBold" panose="020B0600000101010101" pitchFamily="34" charset="-127"/>
      <p:bold r:id="rId21"/>
    </p:embeddedFont>
    <p:embeddedFont>
      <p:font typeface="NanumSquareOTF_ac" panose="020F0502020204030204" pitchFamily="34" charset="0"/>
      <p:regular r:id="rId22"/>
      <p:bold r:id="rId23"/>
      <p:italic r:id="rId24"/>
      <p:boldItalic r:id="rId25"/>
    </p:embeddedFont>
    <p:embeddedFont>
      <p:font typeface="NanumSquareOTF_ac Bold" panose="020F0502020204030204" pitchFamily="34" charset="0"/>
      <p:regular r:id="rId26"/>
      <p:bold r:id="rId27"/>
      <p:italic r:id="rId28"/>
      <p:boldItalic r:id="rId29"/>
    </p:embeddedFont>
    <p:embeddedFont>
      <p:font typeface="NanumSquareOTF_ac ExtraBold" panose="020F0502020204030204" pitchFamily="34" charset="0"/>
      <p:regular r:id="rId30"/>
      <p:bold r:id="rId31"/>
      <p:italic r:id="rId32"/>
      <p:boldItalic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4760"/>
    <a:srgbClr val="CBEEFB"/>
    <a:srgbClr val="62B8F9"/>
    <a:srgbClr val="488DC1"/>
    <a:srgbClr val="FAFAFA"/>
    <a:srgbClr val="FFF8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4ED77A-6AE3-874B-8E79-B75E2342A2C7}" v="15" dt="2024-10-30T14:28:01.4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4"/>
    <p:restoredTop sz="83539"/>
  </p:normalViewPr>
  <p:slideViewPr>
    <p:cSldViewPr snapToGrid="0" showGuides="1">
      <p:cViewPr varScale="1">
        <p:scale>
          <a:sx n="130" d="100"/>
          <a:sy n="130" d="100"/>
        </p:scale>
        <p:origin x="152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microsoft.com/office/2015/10/relationships/revisionInfo" Target="revisionInfo.xml"/><Relationship Id="rId21" Type="http://schemas.openxmlformats.org/officeDocument/2006/relationships/font" Target="fonts/font9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ongjae Lee (POSTECH)" userId="584465dd-6577-4886-bd33-2e347751c2c7" providerId="ADAL" clId="{184ED77A-6AE3-874B-8E79-B75E2342A2C7}"/>
    <pc:docChg chg="undo custSel addSld delSld modSld sldOrd">
      <pc:chgData name="Seongjae Lee (POSTECH)" userId="584465dd-6577-4886-bd33-2e347751c2c7" providerId="ADAL" clId="{184ED77A-6AE3-874B-8E79-B75E2342A2C7}" dt="2024-10-30T14:36:25.902" v="731" actId="1076"/>
      <pc:docMkLst>
        <pc:docMk/>
      </pc:docMkLst>
      <pc:sldChg chg="addSp delSp modSp add mod">
        <pc:chgData name="Seongjae Lee (POSTECH)" userId="584465dd-6577-4886-bd33-2e347751c2c7" providerId="ADAL" clId="{184ED77A-6AE3-874B-8E79-B75E2342A2C7}" dt="2024-10-30T14:21:48.289" v="53" actId="1036"/>
        <pc:sldMkLst>
          <pc:docMk/>
          <pc:sldMk cId="139487420" sldId="275"/>
        </pc:sldMkLst>
        <pc:spChg chg="add mod">
          <ac:chgData name="Seongjae Lee (POSTECH)" userId="584465dd-6577-4886-bd33-2e347751c2c7" providerId="ADAL" clId="{184ED77A-6AE3-874B-8E79-B75E2342A2C7}" dt="2024-10-30T14:21:41.127" v="43" actId="1076"/>
          <ac:spMkLst>
            <pc:docMk/>
            <pc:sldMk cId="139487420" sldId="275"/>
            <ac:spMk id="3" creationId="{B0C783FA-7675-0C42-EB07-6BA8A8880964}"/>
          </ac:spMkLst>
        </pc:spChg>
        <pc:spChg chg="mod">
          <ac:chgData name="Seongjae Lee (POSTECH)" userId="584465dd-6577-4886-bd33-2e347751c2c7" providerId="ADAL" clId="{184ED77A-6AE3-874B-8E79-B75E2342A2C7}" dt="2024-10-30T14:19:39.318" v="11" actId="1076"/>
          <ac:spMkLst>
            <pc:docMk/>
            <pc:sldMk cId="139487420" sldId="275"/>
            <ac:spMk id="5" creationId="{0B5B1293-A0B0-3242-669D-197E889685CD}"/>
          </ac:spMkLst>
        </pc:spChg>
        <pc:spChg chg="mod">
          <ac:chgData name="Seongjae Lee (POSTECH)" userId="584465dd-6577-4886-bd33-2e347751c2c7" providerId="ADAL" clId="{184ED77A-6AE3-874B-8E79-B75E2342A2C7}" dt="2024-10-30T14:19:21.613" v="6" actId="20577"/>
          <ac:spMkLst>
            <pc:docMk/>
            <pc:sldMk cId="139487420" sldId="275"/>
            <ac:spMk id="20" creationId="{F647E806-BEC1-C1FB-D165-93AB6DF8A681}"/>
          </ac:spMkLst>
        </pc:spChg>
        <pc:spChg chg="del">
          <ac:chgData name="Seongjae Lee (POSTECH)" userId="584465dd-6577-4886-bd33-2e347751c2c7" providerId="ADAL" clId="{184ED77A-6AE3-874B-8E79-B75E2342A2C7}" dt="2024-10-30T14:19:26.250" v="7" actId="478"/>
          <ac:spMkLst>
            <pc:docMk/>
            <pc:sldMk cId="139487420" sldId="275"/>
            <ac:spMk id="22" creationId="{C23AE3CF-43E0-BD57-786C-A49E7373C1E6}"/>
          </ac:spMkLst>
        </pc:spChg>
        <pc:spChg chg="mod">
          <ac:chgData name="Seongjae Lee (POSTECH)" userId="584465dd-6577-4886-bd33-2e347751c2c7" providerId="ADAL" clId="{184ED77A-6AE3-874B-8E79-B75E2342A2C7}" dt="2024-10-30T14:21:44.922" v="47" actId="1036"/>
          <ac:spMkLst>
            <pc:docMk/>
            <pc:sldMk cId="139487420" sldId="275"/>
            <ac:spMk id="23" creationId="{0038FD50-E008-5F94-7893-264758E37873}"/>
          </ac:spMkLst>
        </pc:spChg>
        <pc:spChg chg="mod">
          <ac:chgData name="Seongjae Lee (POSTECH)" userId="584465dd-6577-4886-bd33-2e347751c2c7" providerId="ADAL" clId="{184ED77A-6AE3-874B-8E79-B75E2342A2C7}" dt="2024-10-30T14:21:48.289" v="53" actId="1036"/>
          <ac:spMkLst>
            <pc:docMk/>
            <pc:sldMk cId="139487420" sldId="275"/>
            <ac:spMk id="24" creationId="{2B4E713F-B12F-0809-3715-CA0A52ADAEE4}"/>
          </ac:spMkLst>
        </pc:spChg>
        <pc:spChg chg="mod">
          <ac:chgData name="Seongjae Lee (POSTECH)" userId="584465dd-6577-4886-bd33-2e347751c2c7" providerId="ADAL" clId="{184ED77A-6AE3-874B-8E79-B75E2342A2C7}" dt="2024-10-30T14:19:39.318" v="11" actId="1076"/>
          <ac:spMkLst>
            <pc:docMk/>
            <pc:sldMk cId="139487420" sldId="275"/>
            <ac:spMk id="25" creationId="{779443AC-D491-22BC-0427-8949A7B4E0EE}"/>
          </ac:spMkLst>
        </pc:spChg>
        <pc:spChg chg="add mod">
          <ac:chgData name="Seongjae Lee (POSTECH)" userId="584465dd-6577-4886-bd33-2e347751c2c7" providerId="ADAL" clId="{184ED77A-6AE3-874B-8E79-B75E2342A2C7}" dt="2024-10-30T14:21:41.127" v="43" actId="1076"/>
          <ac:spMkLst>
            <pc:docMk/>
            <pc:sldMk cId="139487420" sldId="275"/>
            <ac:spMk id="27" creationId="{0407E7C3-2CA8-8B11-D218-0A0CF3677847}"/>
          </ac:spMkLst>
        </pc:spChg>
        <pc:spChg chg="add mod">
          <ac:chgData name="Seongjae Lee (POSTECH)" userId="584465dd-6577-4886-bd33-2e347751c2c7" providerId="ADAL" clId="{184ED77A-6AE3-874B-8E79-B75E2342A2C7}" dt="2024-10-30T14:21:41.127" v="43" actId="1076"/>
          <ac:spMkLst>
            <pc:docMk/>
            <pc:sldMk cId="139487420" sldId="275"/>
            <ac:spMk id="28" creationId="{433157AE-444B-BFDD-6198-2C1200251783}"/>
          </ac:spMkLst>
        </pc:spChg>
        <pc:spChg chg="add mod">
          <ac:chgData name="Seongjae Lee (POSTECH)" userId="584465dd-6577-4886-bd33-2e347751c2c7" providerId="ADAL" clId="{184ED77A-6AE3-874B-8E79-B75E2342A2C7}" dt="2024-10-30T14:21:41.127" v="43" actId="1076"/>
          <ac:spMkLst>
            <pc:docMk/>
            <pc:sldMk cId="139487420" sldId="275"/>
            <ac:spMk id="29" creationId="{B0BC2401-CB5D-956C-98EB-BB84300923F8}"/>
          </ac:spMkLst>
        </pc:spChg>
        <pc:grpChg chg="mod">
          <ac:chgData name="Seongjae Lee (POSTECH)" userId="584465dd-6577-4886-bd33-2e347751c2c7" providerId="ADAL" clId="{184ED77A-6AE3-874B-8E79-B75E2342A2C7}" dt="2024-10-30T14:19:39.318" v="11" actId="1076"/>
          <ac:grpSpMkLst>
            <pc:docMk/>
            <pc:sldMk cId="139487420" sldId="275"/>
            <ac:grpSpMk id="6" creationId="{88048D11-E8F9-B2E1-D8DF-E0A2E9A56757}"/>
          </ac:grpSpMkLst>
        </pc:grpChg>
        <pc:graphicFrameChg chg="add mod">
          <ac:chgData name="Seongjae Lee (POSTECH)" userId="584465dd-6577-4886-bd33-2e347751c2c7" providerId="ADAL" clId="{184ED77A-6AE3-874B-8E79-B75E2342A2C7}" dt="2024-10-30T14:21:41.127" v="43" actId="1076"/>
          <ac:graphicFrameMkLst>
            <pc:docMk/>
            <pc:sldMk cId="139487420" sldId="275"/>
            <ac:graphicFrameMk id="2" creationId="{933126FA-368D-2D93-E795-1B1DF46D2E02}"/>
          </ac:graphicFrameMkLst>
        </pc:graphicFrameChg>
      </pc:sldChg>
      <pc:sldChg chg="add del ord">
        <pc:chgData name="Seongjae Lee (POSTECH)" userId="584465dd-6577-4886-bd33-2e347751c2c7" providerId="ADAL" clId="{184ED77A-6AE3-874B-8E79-B75E2342A2C7}" dt="2024-10-30T14:22:16.302" v="55" actId="2696"/>
        <pc:sldMkLst>
          <pc:docMk/>
          <pc:sldMk cId="939438405" sldId="276"/>
        </pc:sldMkLst>
      </pc:sldChg>
      <pc:sldChg chg="addSp delSp modSp add mod ord">
        <pc:chgData name="Seongjae Lee (POSTECH)" userId="584465dd-6577-4886-bd33-2e347751c2c7" providerId="ADAL" clId="{184ED77A-6AE3-874B-8E79-B75E2342A2C7}" dt="2024-10-30T14:36:25.902" v="731" actId="1076"/>
        <pc:sldMkLst>
          <pc:docMk/>
          <pc:sldMk cId="1447770703" sldId="280"/>
        </pc:sldMkLst>
        <pc:spChg chg="add del">
          <ac:chgData name="Seongjae Lee (POSTECH)" userId="584465dd-6577-4886-bd33-2e347751c2c7" providerId="ADAL" clId="{184ED77A-6AE3-874B-8E79-B75E2342A2C7}" dt="2024-10-30T14:23:59.641" v="160" actId="478"/>
          <ac:spMkLst>
            <pc:docMk/>
            <pc:sldMk cId="1447770703" sldId="280"/>
            <ac:spMk id="3" creationId="{959F537A-53C4-02F5-C823-A62693562134}"/>
          </ac:spMkLst>
        </pc:spChg>
        <pc:spChg chg="add mod">
          <ac:chgData name="Seongjae Lee (POSTECH)" userId="584465dd-6577-4886-bd33-2e347751c2c7" providerId="ADAL" clId="{184ED77A-6AE3-874B-8E79-B75E2342A2C7}" dt="2024-10-30T14:36:21.787" v="730" actId="1076"/>
          <ac:spMkLst>
            <pc:docMk/>
            <pc:sldMk cId="1447770703" sldId="280"/>
            <ac:spMk id="8" creationId="{0677FA19-F0DE-9B4A-1CA2-02E8870F36CA}"/>
          </ac:spMkLst>
        </pc:spChg>
        <pc:spChg chg="mod">
          <ac:chgData name="Seongjae Lee (POSTECH)" userId="584465dd-6577-4886-bd33-2e347751c2c7" providerId="ADAL" clId="{184ED77A-6AE3-874B-8E79-B75E2342A2C7}" dt="2024-10-30T14:22:58.312" v="155" actId="20577"/>
          <ac:spMkLst>
            <pc:docMk/>
            <pc:sldMk cId="1447770703" sldId="280"/>
            <ac:spMk id="20" creationId="{50C91AB0-006B-9AC4-FA88-2DFCEE54C8A0}"/>
          </ac:spMkLst>
        </pc:spChg>
        <pc:spChg chg="mod">
          <ac:chgData name="Seongjae Lee (POSTECH)" userId="584465dd-6577-4886-bd33-2e347751c2c7" providerId="ADAL" clId="{184ED77A-6AE3-874B-8E79-B75E2342A2C7}" dt="2024-10-30T14:18:30.944" v="2" actId="20577"/>
          <ac:spMkLst>
            <pc:docMk/>
            <pc:sldMk cId="1447770703" sldId="280"/>
            <ac:spMk id="21" creationId="{E6F723DD-E90D-F9B6-C49C-8768085FD1C5}"/>
          </ac:spMkLst>
        </pc:spChg>
        <pc:spChg chg="mod">
          <ac:chgData name="Seongjae Lee (POSTECH)" userId="584465dd-6577-4886-bd33-2e347751c2c7" providerId="ADAL" clId="{184ED77A-6AE3-874B-8E79-B75E2342A2C7}" dt="2024-10-30T14:22:43.488" v="78" actId="20577"/>
          <ac:spMkLst>
            <pc:docMk/>
            <pc:sldMk cId="1447770703" sldId="280"/>
            <ac:spMk id="22" creationId="{DE89F90C-9BA6-D536-B06F-8F0384EE355C}"/>
          </ac:spMkLst>
        </pc:spChg>
        <pc:spChg chg="del mod">
          <ac:chgData name="Seongjae Lee (POSTECH)" userId="584465dd-6577-4886-bd33-2e347751c2c7" providerId="ADAL" clId="{184ED77A-6AE3-874B-8E79-B75E2342A2C7}" dt="2024-10-30T14:35:46.724" v="719" actId="478"/>
          <ac:spMkLst>
            <pc:docMk/>
            <pc:sldMk cId="1447770703" sldId="280"/>
            <ac:spMk id="23" creationId="{79D4467E-9A4D-6126-A0F2-8D473FA1183F}"/>
          </ac:spMkLst>
        </pc:spChg>
        <pc:spChg chg="del">
          <ac:chgData name="Seongjae Lee (POSTECH)" userId="584465dd-6577-4886-bd33-2e347751c2c7" providerId="ADAL" clId="{184ED77A-6AE3-874B-8E79-B75E2342A2C7}" dt="2024-10-30T14:23:02.116" v="156" actId="478"/>
          <ac:spMkLst>
            <pc:docMk/>
            <pc:sldMk cId="1447770703" sldId="280"/>
            <ac:spMk id="29" creationId="{B04671A5-DD57-4191-5B54-A75BA9E95138}"/>
          </ac:spMkLst>
        </pc:spChg>
        <pc:graphicFrameChg chg="add mod modGraphic">
          <ac:chgData name="Seongjae Lee (POSTECH)" userId="584465dd-6577-4886-bd33-2e347751c2c7" providerId="ADAL" clId="{184ED77A-6AE3-874B-8E79-B75E2342A2C7}" dt="2024-10-30T14:36:25.902" v="731" actId="1076"/>
          <ac:graphicFrameMkLst>
            <pc:docMk/>
            <pc:sldMk cId="1447770703" sldId="280"/>
            <ac:graphicFrameMk id="5" creationId="{305F697F-B989-6069-E5E3-38A1AEF90F0E}"/>
          </ac:graphicFrameMkLst>
        </pc:graphicFrameChg>
        <pc:picChg chg="add del mod">
          <ac:chgData name="Seongjae Lee (POSTECH)" userId="584465dd-6577-4886-bd33-2e347751c2c7" providerId="ADAL" clId="{184ED77A-6AE3-874B-8E79-B75E2342A2C7}" dt="2024-10-30T14:33:03.482" v="679" actId="478"/>
          <ac:picMkLst>
            <pc:docMk/>
            <pc:sldMk cId="1447770703" sldId="280"/>
            <ac:picMk id="6" creationId="{6C066730-1A94-2097-F56D-B0A988DE9E51}"/>
          </ac:picMkLst>
        </pc:picChg>
        <pc:picChg chg="del">
          <ac:chgData name="Seongjae Lee (POSTECH)" userId="584465dd-6577-4886-bd33-2e347751c2c7" providerId="ADAL" clId="{184ED77A-6AE3-874B-8E79-B75E2342A2C7}" dt="2024-10-30T14:23:02.116" v="156" actId="478"/>
          <ac:picMkLst>
            <pc:docMk/>
            <pc:sldMk cId="1447770703" sldId="280"/>
            <ac:picMk id="26" creationId="{ADAFDC55-6D92-AACD-251A-CA6BDB3D1054}"/>
          </ac:picMkLst>
        </pc:picChg>
        <pc:picChg chg="del">
          <ac:chgData name="Seongjae Lee (POSTECH)" userId="584465dd-6577-4886-bd33-2e347751c2c7" providerId="ADAL" clId="{184ED77A-6AE3-874B-8E79-B75E2342A2C7}" dt="2024-10-30T14:23:02.116" v="156" actId="478"/>
          <ac:picMkLst>
            <pc:docMk/>
            <pc:sldMk cId="1447770703" sldId="280"/>
            <ac:picMk id="28" creationId="{CE5ED90C-9CC9-5DAD-8EEF-D9DE20A6AD4E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DB7D42-009F-944E-93EA-6B9305D8B195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9213675D-5ECC-0246-BBC3-F233071AADED}">
      <dgm:prSet phldrT="[텍스트]" custT="1"/>
      <dgm:spPr>
        <a:solidFill>
          <a:schemeClr val="bg1"/>
        </a:solidFill>
        <a:ln>
          <a:solidFill>
            <a:srgbClr val="CBEEFB"/>
          </a:solidFill>
        </a:ln>
      </dgm:spPr>
      <dgm:t>
        <a:bodyPr/>
        <a:lstStyle/>
        <a:p>
          <a:pPr latinLnBrk="1"/>
          <a:endParaRPr lang="en-US" altLang="ko-KR" sz="1800" b="0" i="0" dirty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5435391B-798F-5C41-ADC3-BFA37D46FEE5}" type="parTrans" cxnId="{86C57127-ABDF-F144-B091-857256A1CF9E}">
      <dgm:prSet/>
      <dgm:spPr/>
      <dgm:t>
        <a:bodyPr/>
        <a:lstStyle/>
        <a:p>
          <a:pPr latinLnBrk="1"/>
          <a:endParaRPr lang="ko-KR" altLang="en-US" b="0" i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5DEA47E6-CD92-5647-9E74-04C907BCBF0F}" type="sibTrans" cxnId="{86C57127-ABDF-F144-B091-857256A1CF9E}">
      <dgm:prSet/>
      <dgm:spPr/>
      <dgm:t>
        <a:bodyPr/>
        <a:lstStyle/>
        <a:p>
          <a:pPr latinLnBrk="1"/>
          <a:endParaRPr lang="ko-KR" altLang="en-US" b="0" i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54DB83F7-EC7A-604B-85E9-0D8CBC5BDBD0}">
      <dgm:prSet phldrT="[텍스트]" custT="1"/>
      <dgm:spPr>
        <a:solidFill>
          <a:schemeClr val="bg1"/>
        </a:solidFill>
        <a:ln>
          <a:solidFill>
            <a:srgbClr val="CBEEFB"/>
          </a:solidFill>
        </a:ln>
      </dgm:spPr>
      <dgm:t>
        <a:bodyPr/>
        <a:lstStyle/>
        <a:p>
          <a:pPr latinLnBrk="1"/>
          <a:endParaRPr lang="ko-KR" altLang="en-US" sz="1800" b="0" i="0" dirty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568D7C2B-C3E7-CD4F-BE55-4D6BF0DD3DEA}" type="parTrans" cxnId="{0CBA3C37-206C-2E4E-991A-4F810FEC0073}">
      <dgm:prSet/>
      <dgm:spPr/>
      <dgm:t>
        <a:bodyPr/>
        <a:lstStyle/>
        <a:p>
          <a:pPr latinLnBrk="1"/>
          <a:endParaRPr lang="ko-KR" altLang="en-US" b="0" i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95726D96-A8F6-E84A-AE04-F7B5F5548014}" type="sibTrans" cxnId="{0CBA3C37-206C-2E4E-991A-4F810FEC0073}">
      <dgm:prSet/>
      <dgm:spPr/>
      <dgm:t>
        <a:bodyPr/>
        <a:lstStyle/>
        <a:p>
          <a:pPr latinLnBrk="1"/>
          <a:endParaRPr lang="ko-KR" altLang="en-US" b="0" i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7B94C65E-833A-3740-86FC-691F324603E6}">
      <dgm:prSet phldrT="[텍스트]" custT="1"/>
      <dgm:spPr>
        <a:solidFill>
          <a:schemeClr val="bg1"/>
        </a:solidFill>
        <a:ln>
          <a:solidFill>
            <a:srgbClr val="CBEEFB"/>
          </a:solidFill>
        </a:ln>
      </dgm:spPr>
      <dgm:t>
        <a:bodyPr/>
        <a:lstStyle/>
        <a:p>
          <a:pPr latinLnBrk="1"/>
          <a:endParaRPr lang="ko-KR" altLang="en-US" sz="1800" b="0" i="0" dirty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16DE3DB3-A91C-3F44-9389-706E947AF356}" type="parTrans" cxnId="{AFC55EB5-3CCC-7047-9DB3-B835B9DF0771}">
      <dgm:prSet/>
      <dgm:spPr/>
      <dgm:t>
        <a:bodyPr/>
        <a:lstStyle/>
        <a:p>
          <a:pPr latinLnBrk="1"/>
          <a:endParaRPr lang="ko-KR" altLang="en-US" b="0" i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0F0BBF1A-B189-8845-BBDA-09B3ED00B293}" type="sibTrans" cxnId="{AFC55EB5-3CCC-7047-9DB3-B835B9DF0771}">
      <dgm:prSet/>
      <dgm:spPr/>
      <dgm:t>
        <a:bodyPr/>
        <a:lstStyle/>
        <a:p>
          <a:pPr latinLnBrk="1"/>
          <a:endParaRPr lang="ko-KR" altLang="en-US" b="0" i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9D74EC4D-A88E-3B43-807A-54EC3321BBA9}">
      <dgm:prSet custT="1"/>
      <dgm:spPr>
        <a:solidFill>
          <a:srgbClr val="CBEEFB">
            <a:alpha val="25098"/>
          </a:srgbClr>
        </a:solidFill>
        <a:ln w="28575">
          <a:solidFill>
            <a:srgbClr val="CBEEFB"/>
          </a:solidFill>
        </a:ln>
      </dgm:spPr>
      <dgm:t>
        <a:bodyPr/>
        <a:lstStyle/>
        <a:p>
          <a:pPr latinLnBrk="1"/>
          <a:endParaRPr lang="ko-KR" altLang="en-US" sz="1800" b="0" i="0" dirty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CB8CA5FA-7564-C74E-B0D1-C25D50DD13A8}" type="parTrans" cxnId="{4BEF8944-466A-0740-A62B-D9F412DEFB63}">
      <dgm:prSet/>
      <dgm:spPr/>
      <dgm:t>
        <a:bodyPr/>
        <a:lstStyle/>
        <a:p>
          <a:pPr latinLnBrk="1"/>
          <a:endParaRPr lang="ko-KR" altLang="en-US" b="0" i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8FA537C0-2998-194D-879B-9B3C0914C45E}" type="sibTrans" cxnId="{4BEF8944-466A-0740-A62B-D9F412DEFB63}">
      <dgm:prSet/>
      <dgm:spPr/>
      <dgm:t>
        <a:bodyPr/>
        <a:lstStyle/>
        <a:p>
          <a:pPr latinLnBrk="1"/>
          <a:endParaRPr lang="ko-KR" altLang="en-US" b="0" i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gm:t>
    </dgm:pt>
    <dgm:pt modelId="{8D7DD932-8333-E141-89D2-77312C03CC36}" type="pres">
      <dgm:prSet presAssocID="{20DB7D42-009F-944E-93EA-6B9305D8B195}" presName="Name0" presStyleCnt="0">
        <dgm:presLayoutVars>
          <dgm:dir/>
          <dgm:resizeHandles val="exact"/>
        </dgm:presLayoutVars>
      </dgm:prSet>
      <dgm:spPr/>
    </dgm:pt>
    <dgm:pt modelId="{5BCA351E-3696-EA4D-A2AD-7DE723967037}" type="pres">
      <dgm:prSet presAssocID="{9213675D-5ECC-0246-BBC3-F233071AADED}" presName="parTxOnly" presStyleLbl="node1" presStyleIdx="0" presStyleCnt="4" custScaleX="90318" custScaleY="152482">
        <dgm:presLayoutVars>
          <dgm:bulletEnabled val="1"/>
        </dgm:presLayoutVars>
      </dgm:prSet>
      <dgm:spPr/>
    </dgm:pt>
    <dgm:pt modelId="{6115B4FD-19E6-E347-AE77-75EF9DDB614B}" type="pres">
      <dgm:prSet presAssocID="{5DEA47E6-CD92-5647-9E74-04C907BCBF0F}" presName="parSpace" presStyleCnt="0"/>
      <dgm:spPr/>
    </dgm:pt>
    <dgm:pt modelId="{61B9FCE4-16BE-3C4F-9A2A-813101E5C1BD}" type="pres">
      <dgm:prSet presAssocID="{54DB83F7-EC7A-604B-85E9-0D8CBC5BDBD0}" presName="parTxOnly" presStyleLbl="node1" presStyleIdx="1" presStyleCnt="4" custScaleX="96849" custScaleY="152482">
        <dgm:presLayoutVars>
          <dgm:bulletEnabled val="1"/>
        </dgm:presLayoutVars>
      </dgm:prSet>
      <dgm:spPr/>
    </dgm:pt>
    <dgm:pt modelId="{93BE4DA9-5289-C747-95EE-F1F11143A21E}" type="pres">
      <dgm:prSet presAssocID="{95726D96-A8F6-E84A-AE04-F7B5F5548014}" presName="parSpace" presStyleCnt="0"/>
      <dgm:spPr/>
    </dgm:pt>
    <dgm:pt modelId="{363CC2B8-CA64-B240-B78F-E5F1EDE03688}" type="pres">
      <dgm:prSet presAssocID="{7B94C65E-833A-3740-86FC-691F324603E6}" presName="parTxOnly" presStyleLbl="node1" presStyleIdx="2" presStyleCnt="4" custScaleY="152482">
        <dgm:presLayoutVars>
          <dgm:bulletEnabled val="1"/>
        </dgm:presLayoutVars>
      </dgm:prSet>
      <dgm:spPr/>
    </dgm:pt>
    <dgm:pt modelId="{132206C6-1573-614D-94C3-3E6FFA44FE00}" type="pres">
      <dgm:prSet presAssocID="{0F0BBF1A-B189-8845-BBDA-09B3ED00B293}" presName="parSpace" presStyleCnt="0"/>
      <dgm:spPr/>
    </dgm:pt>
    <dgm:pt modelId="{E4B92AF0-7C64-A14B-8CA3-B25098633560}" type="pres">
      <dgm:prSet presAssocID="{9D74EC4D-A88E-3B43-807A-54EC3321BBA9}" presName="parTxOnly" presStyleLbl="node1" presStyleIdx="3" presStyleCnt="4" custScaleX="111875" custScaleY="152482">
        <dgm:presLayoutVars>
          <dgm:bulletEnabled val="1"/>
        </dgm:presLayoutVars>
      </dgm:prSet>
      <dgm:spPr/>
    </dgm:pt>
  </dgm:ptLst>
  <dgm:cxnLst>
    <dgm:cxn modelId="{5B802308-47EA-154C-9E72-304C6E892B9D}" type="presOf" srcId="{9213675D-5ECC-0246-BBC3-F233071AADED}" destId="{5BCA351E-3696-EA4D-A2AD-7DE723967037}" srcOrd="0" destOrd="0" presId="urn:microsoft.com/office/officeart/2005/8/layout/hChevron3"/>
    <dgm:cxn modelId="{86C57127-ABDF-F144-B091-857256A1CF9E}" srcId="{20DB7D42-009F-944E-93EA-6B9305D8B195}" destId="{9213675D-5ECC-0246-BBC3-F233071AADED}" srcOrd="0" destOrd="0" parTransId="{5435391B-798F-5C41-ADC3-BFA37D46FEE5}" sibTransId="{5DEA47E6-CD92-5647-9E74-04C907BCBF0F}"/>
    <dgm:cxn modelId="{0CBA3C37-206C-2E4E-991A-4F810FEC0073}" srcId="{20DB7D42-009F-944E-93EA-6B9305D8B195}" destId="{54DB83F7-EC7A-604B-85E9-0D8CBC5BDBD0}" srcOrd="1" destOrd="0" parTransId="{568D7C2B-C3E7-CD4F-BE55-4D6BF0DD3DEA}" sibTransId="{95726D96-A8F6-E84A-AE04-F7B5F5548014}"/>
    <dgm:cxn modelId="{4BEF8944-466A-0740-A62B-D9F412DEFB63}" srcId="{20DB7D42-009F-944E-93EA-6B9305D8B195}" destId="{9D74EC4D-A88E-3B43-807A-54EC3321BBA9}" srcOrd="3" destOrd="0" parTransId="{CB8CA5FA-7564-C74E-B0D1-C25D50DD13A8}" sibTransId="{8FA537C0-2998-194D-879B-9B3C0914C45E}"/>
    <dgm:cxn modelId="{477DB353-7EAA-CD49-AB7D-01E53208E478}" type="presOf" srcId="{20DB7D42-009F-944E-93EA-6B9305D8B195}" destId="{8D7DD932-8333-E141-89D2-77312C03CC36}" srcOrd="0" destOrd="0" presId="urn:microsoft.com/office/officeart/2005/8/layout/hChevron3"/>
    <dgm:cxn modelId="{537E8A65-5720-A946-9D01-8B33F25126CA}" type="presOf" srcId="{7B94C65E-833A-3740-86FC-691F324603E6}" destId="{363CC2B8-CA64-B240-B78F-E5F1EDE03688}" srcOrd="0" destOrd="0" presId="urn:microsoft.com/office/officeart/2005/8/layout/hChevron3"/>
    <dgm:cxn modelId="{86D36166-A3D6-4E4C-8A7B-AB370977A73F}" type="presOf" srcId="{9D74EC4D-A88E-3B43-807A-54EC3321BBA9}" destId="{E4B92AF0-7C64-A14B-8CA3-B25098633560}" srcOrd="0" destOrd="0" presId="urn:microsoft.com/office/officeart/2005/8/layout/hChevron3"/>
    <dgm:cxn modelId="{CBE66199-FBA8-134D-BAF8-3EED6897CF1B}" type="presOf" srcId="{54DB83F7-EC7A-604B-85E9-0D8CBC5BDBD0}" destId="{61B9FCE4-16BE-3C4F-9A2A-813101E5C1BD}" srcOrd="0" destOrd="0" presId="urn:microsoft.com/office/officeart/2005/8/layout/hChevron3"/>
    <dgm:cxn modelId="{AFC55EB5-3CCC-7047-9DB3-B835B9DF0771}" srcId="{20DB7D42-009F-944E-93EA-6B9305D8B195}" destId="{7B94C65E-833A-3740-86FC-691F324603E6}" srcOrd="2" destOrd="0" parTransId="{16DE3DB3-A91C-3F44-9389-706E947AF356}" sibTransId="{0F0BBF1A-B189-8845-BBDA-09B3ED00B293}"/>
    <dgm:cxn modelId="{03C45628-8608-7640-AE59-627C9B868ABD}" type="presParOf" srcId="{8D7DD932-8333-E141-89D2-77312C03CC36}" destId="{5BCA351E-3696-EA4D-A2AD-7DE723967037}" srcOrd="0" destOrd="0" presId="urn:microsoft.com/office/officeart/2005/8/layout/hChevron3"/>
    <dgm:cxn modelId="{8BB0CC80-152B-9F48-A5F7-FD6C709F6EB5}" type="presParOf" srcId="{8D7DD932-8333-E141-89D2-77312C03CC36}" destId="{6115B4FD-19E6-E347-AE77-75EF9DDB614B}" srcOrd="1" destOrd="0" presId="urn:microsoft.com/office/officeart/2005/8/layout/hChevron3"/>
    <dgm:cxn modelId="{3FDAAB59-C43F-264F-84E4-DCB8A9A1A664}" type="presParOf" srcId="{8D7DD932-8333-E141-89D2-77312C03CC36}" destId="{61B9FCE4-16BE-3C4F-9A2A-813101E5C1BD}" srcOrd="2" destOrd="0" presId="urn:microsoft.com/office/officeart/2005/8/layout/hChevron3"/>
    <dgm:cxn modelId="{B47C9362-BA46-7A47-B58B-13345D1506E9}" type="presParOf" srcId="{8D7DD932-8333-E141-89D2-77312C03CC36}" destId="{93BE4DA9-5289-C747-95EE-F1F11143A21E}" srcOrd="3" destOrd="0" presId="urn:microsoft.com/office/officeart/2005/8/layout/hChevron3"/>
    <dgm:cxn modelId="{5E8C6BC7-EDDD-914D-BBDC-C8FCC8C4F6FE}" type="presParOf" srcId="{8D7DD932-8333-E141-89D2-77312C03CC36}" destId="{363CC2B8-CA64-B240-B78F-E5F1EDE03688}" srcOrd="4" destOrd="0" presId="urn:microsoft.com/office/officeart/2005/8/layout/hChevron3"/>
    <dgm:cxn modelId="{D846196E-CF6C-4848-9BC0-2402CFBE08F6}" type="presParOf" srcId="{8D7DD932-8333-E141-89D2-77312C03CC36}" destId="{132206C6-1573-614D-94C3-3E6FFA44FE00}" srcOrd="5" destOrd="0" presId="urn:microsoft.com/office/officeart/2005/8/layout/hChevron3"/>
    <dgm:cxn modelId="{05B2CD9D-31BD-944B-8FFB-96FB1F995AD0}" type="presParOf" srcId="{8D7DD932-8333-E141-89D2-77312C03CC36}" destId="{E4B92AF0-7C64-A14B-8CA3-B25098633560}" srcOrd="6" destOrd="0" presId="urn:microsoft.com/office/officeart/2005/8/layout/hChevron3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CA351E-3696-EA4D-A2AD-7DE723967037}">
      <dsp:nvSpPr>
        <dsp:cNvPr id="0" name=""/>
        <dsp:cNvSpPr/>
      </dsp:nvSpPr>
      <dsp:spPr>
        <a:xfrm>
          <a:off x="466" y="0"/>
          <a:ext cx="2729198" cy="1064132"/>
        </a:xfrm>
        <a:prstGeom prst="homePlate">
          <a:avLst/>
        </a:prstGeom>
        <a:solidFill>
          <a:schemeClr val="bg1"/>
        </a:solidFill>
        <a:ln w="19050" cap="flat" cmpd="sng" algn="ctr">
          <a:solidFill>
            <a:srgbClr val="CBEEF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800" b="0" i="0" kern="1200" dirty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sp:txBody>
      <dsp:txXfrm>
        <a:off x="466" y="0"/>
        <a:ext cx="2463165" cy="1064132"/>
      </dsp:txXfrm>
    </dsp:sp>
    <dsp:sp modelId="{61B9FCE4-16BE-3C4F-9A2A-813101E5C1BD}">
      <dsp:nvSpPr>
        <dsp:cNvPr id="0" name=""/>
        <dsp:cNvSpPr/>
      </dsp:nvSpPr>
      <dsp:spPr>
        <a:xfrm>
          <a:off x="2125311" y="0"/>
          <a:ext cx="2926549" cy="1064132"/>
        </a:xfrm>
        <a:prstGeom prst="chevron">
          <a:avLst/>
        </a:prstGeom>
        <a:solidFill>
          <a:schemeClr val="bg1"/>
        </a:solidFill>
        <a:ln w="19050" cap="flat" cmpd="sng" algn="ctr">
          <a:solidFill>
            <a:srgbClr val="CBEEF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800" b="0" i="0" kern="1200" dirty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sp:txBody>
      <dsp:txXfrm>
        <a:off x="2657377" y="0"/>
        <a:ext cx="1862417" cy="1064132"/>
      </dsp:txXfrm>
    </dsp:sp>
    <dsp:sp modelId="{363CC2B8-CA64-B240-B78F-E5F1EDE03688}">
      <dsp:nvSpPr>
        <dsp:cNvPr id="0" name=""/>
        <dsp:cNvSpPr/>
      </dsp:nvSpPr>
      <dsp:spPr>
        <a:xfrm>
          <a:off x="4447507" y="0"/>
          <a:ext cx="3021765" cy="1064132"/>
        </a:xfrm>
        <a:prstGeom prst="chevron">
          <a:avLst/>
        </a:prstGeom>
        <a:solidFill>
          <a:schemeClr val="bg1"/>
        </a:solidFill>
        <a:ln w="19050" cap="flat" cmpd="sng" algn="ctr">
          <a:solidFill>
            <a:srgbClr val="CBEEF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800" b="0" i="0" kern="1200" dirty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sp:txBody>
      <dsp:txXfrm>
        <a:off x="4979573" y="0"/>
        <a:ext cx="1957633" cy="1064132"/>
      </dsp:txXfrm>
    </dsp:sp>
    <dsp:sp modelId="{E4B92AF0-7C64-A14B-8CA3-B25098633560}">
      <dsp:nvSpPr>
        <dsp:cNvPr id="0" name=""/>
        <dsp:cNvSpPr/>
      </dsp:nvSpPr>
      <dsp:spPr>
        <a:xfrm>
          <a:off x="6864920" y="0"/>
          <a:ext cx="3380600" cy="1064132"/>
        </a:xfrm>
        <a:prstGeom prst="chevron">
          <a:avLst/>
        </a:prstGeom>
        <a:solidFill>
          <a:srgbClr val="CBEEFB">
            <a:alpha val="25098"/>
          </a:srgbClr>
        </a:solidFill>
        <a:ln w="28575" cap="flat" cmpd="sng" algn="ctr">
          <a:solidFill>
            <a:srgbClr val="CBEEF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800" b="0" i="0" kern="1200" dirty="0">
            <a:solidFill>
              <a:schemeClr val="tx1"/>
            </a:solidFill>
            <a:latin typeface="NanumSquareOTF" panose="020B0600000101010101" pitchFamily="34" charset="-127"/>
            <a:ea typeface="NanumSquareOTF" panose="020B0600000101010101" pitchFamily="34" charset="-127"/>
          </a:endParaRPr>
        </a:p>
      </dsp:txBody>
      <dsp:txXfrm>
        <a:off x="7396986" y="0"/>
        <a:ext cx="2316468" cy="1064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961794-ED09-584E-B9AD-73BC88E165F1}" type="datetimeFigureOut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19B037-13A1-EB40-8440-A31261FA419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7843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19B037-13A1-EB40-8440-A31261FA4193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7750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272B3-CD32-7163-76DD-1AB9EA277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AFF387E-5F44-0EDB-A559-5FDADB7AC4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9FCC025-D8F0-16BF-3E67-D48B404D42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지금부터는 저희 킥스케치 팀이 어떤 개발을 진행하고 있는지 </a:t>
            </a:r>
            <a:r>
              <a:rPr kumimoji="1" lang="ko-KR" altLang="en-US" dirty="0" err="1"/>
              <a:t>설명드리겠습니다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184BD9-6AEE-E7CB-98C5-6AD6CD4B23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19B037-13A1-EB40-8440-A31261FA4193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85083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지금부터는 저희 킥스케치 팀이 어떤 개발을 진행하고 있는지 </a:t>
            </a:r>
            <a:r>
              <a:rPr kumimoji="1" lang="ko-KR" altLang="en-US" dirty="0" err="1"/>
              <a:t>설명드리겠습니다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19B037-13A1-EB40-8440-A31261FA4193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63733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C4EA3F-AB33-61F8-E36E-3F5D78FC6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0CCDEA0-32F5-2E74-BF43-D83AA7AC2C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4CB0BAC-18DE-A916-A638-9884216EE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46B649-7799-31DD-12A8-8496CF9B13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19B037-13A1-EB40-8440-A31261FA4193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50672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A78D2F-076A-AE75-121E-303ADCE63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FA7A5F6-FBBF-AFB5-1AF2-7B593239C4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C1376A4-B237-024C-5585-32BD69F7A3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2CCE2D3-4832-F681-01E6-F23E34AE55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19B037-13A1-EB40-8440-A31261FA4193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3978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07194886e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07194886e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07194886ed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07194886ed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 이미지는 넣어주면 좋겠고 그다음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1E9D99-C08F-E04F-5CF5-D8FC667DF4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8D32C8-2990-8F8E-EB8B-207859B05B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2460D0-CD8C-4CC3-E695-5412B201E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88758-1EE0-2540-86D8-251DECC25CA6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17FBAB-3C15-01F6-8A0D-84347A465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ED15EB-E267-6915-1487-3A41D9E88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170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1E1B59-93DE-D55D-C617-9B603B512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707F48-29C0-78F1-90D6-CBE249647A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A30AA2-D6D3-73E2-E7F8-DF90A52CD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A9B83-3F50-0742-A9A5-F72F495438B4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C4BC30-2AB3-E377-CC44-5D75072E0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669884-65DB-4A4F-3313-58859FF96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79462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41C4BEC-BBD1-EFCB-2CF4-89AB8FFC94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3079A4-6594-D1E8-E08A-06370E7CA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1074E0-6675-B42D-2B46-51191C3BC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6D0D4-EDED-B54E-A6EB-75188B600EE2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1A7D2-3E1B-5177-46E8-7CEBC810C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6F7F38-F9CB-4D05-3142-0672DB388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734915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  <p:extLst>
      <p:ext uri="{BB962C8B-B14F-4D97-AF65-F5344CB8AC3E}">
        <p14:creationId xmlns:p14="http://schemas.microsoft.com/office/powerpoint/2010/main" val="54345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0F36A-6F00-1A3F-FBD4-AE94AD74F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79BF87-DF71-5F99-AC2E-86B2BDB7A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69C1BC-BE7B-1036-4F14-C06497554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A3C2B-BF42-C14A-A09B-6580AB5D0AEE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E4E491-C26C-9624-DC97-92045B0E1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CB52C4-F629-FDB9-9863-9622C5892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18515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BE5249-1619-6510-BC91-7C97F9D8A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8FDB53-4540-F06A-967F-57E1A46A3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6780BA-D24C-9A79-384D-5CC79C5E7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9AC4A-C68C-C44B-B305-ED883A62EB32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420781-43EA-DB4D-7931-9472795EA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0F2FD4-0D9F-F617-EAAD-DF2F5312E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99360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A251C-12A2-92C8-7FAB-CBB29D9B1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F62E19-BADF-DB45-632C-0F459CDD34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FD1670-057B-4F42-0B95-D904A51831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A6645E-2474-410D-1A15-EF352667E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D74D0-F7E0-0F40-9E00-55554684836C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7108DC-48DC-14F2-E6D2-ADB9A2CD5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FB3F1B-D293-395C-DA4A-2EA5954B9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80867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4ECA6E-B7E2-AFE0-EFC8-4817E7115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5E496D-752F-6510-48EF-1A6A96E28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832289-EDD4-7772-A73A-1A7DA9E83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2A6757-C733-0CF8-4D8C-EAE26969D3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F75E44E-5E96-523E-2027-14CD65A476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672B897-A002-9082-9A73-1CCBBC898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81AE8-F732-4E49-9BC2-A239CFA6D93B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E3A9D4B-96CB-7FF9-09CA-0B37D0242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7A2E565-A5CD-67B2-08AD-30BC57D64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57020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0189FC-5D69-71BD-B699-D3127032A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C226EBC-8701-103B-1EE7-E8598A192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36A8-9FCC-E94E-BE28-F04C0D36ACC4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2E3305-A484-0F7B-E0FF-326210E18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CF37EB-A310-33E6-A7EF-55860B3F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9953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F54052B-81FE-EBA6-FF21-EEA715A7F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46EC0-3CEB-C94B-A325-3C8B50EB9ACD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D761FAA-64C6-EA6F-9DE8-187A59561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E629D5-5E2D-A7AD-7DCF-59FA4DBB2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4308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AAC0D9-ECF1-44F8-910A-7188A9ABB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CD94A8-1F1A-AA72-0207-07707935A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1F146E-1312-3BF6-94FF-C3E06B2C4F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DB7B41-CC73-0238-38F9-8ED228A3E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F863-2EF4-054A-AA79-4EFCD9ABA8A3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C483D3-D575-7653-B25D-900E77851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F13D9D-9776-D9F3-FF9E-5881ED36B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7389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75238D-04E1-2583-23DB-4A80E9F2C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F6238CA-7A6B-0EF6-C03E-9541580314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0A7264-2083-8BC4-CA98-1D3D0F4C52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508A62-6618-F3AC-930C-E18FD6DC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C07FA-3AA1-D74C-8859-BD19B8D719C0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A9AA30-CF0C-FE63-BD5E-93120FF6A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CD8DF7-3A83-B07C-584D-A71D68788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23251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F4659A-E03B-6548-7DAC-5FC2EC355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0D5712-8B5D-F78D-2F22-DE1ACBC0D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1F2E02-23C0-D1C3-0203-CAB30E91EE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AD9BB3-C227-1846-8603-A0C2CA0036F8}" type="datetime1">
              <a:rPr kumimoji="1" lang="ko-KR" altLang="en-US" smtClean="0"/>
              <a:t>2024. 10. 30.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B47377-C32C-A135-84BB-15EAA6BC6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8D2DF9-43CC-002A-6B4F-ED892776D2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3AA0AF-429C-8944-B142-883DFD63B0D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78616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1898F4BE-6D7A-F4C2-A730-707FD3AF05CC}"/>
              </a:ext>
            </a:extLst>
          </p:cNvPr>
          <p:cNvGrpSpPr/>
          <p:nvPr/>
        </p:nvGrpSpPr>
        <p:grpSpPr>
          <a:xfrm>
            <a:off x="0" y="3385723"/>
            <a:ext cx="12192000" cy="3719704"/>
            <a:chOff x="0" y="3138296"/>
            <a:chExt cx="12192000" cy="3719704"/>
          </a:xfrm>
        </p:grpSpPr>
        <p:sp>
          <p:nvSpPr>
            <p:cNvPr id="11" name="직사각형 10"/>
            <p:cNvSpPr/>
            <p:nvPr/>
          </p:nvSpPr>
          <p:spPr>
            <a:xfrm>
              <a:off x="0" y="3875314"/>
              <a:ext cx="12192000" cy="2982686"/>
            </a:xfrm>
            <a:prstGeom prst="rect">
              <a:avLst/>
            </a:prstGeom>
            <a:solidFill>
              <a:srgbClr val="F4D8B8"/>
            </a:solidFill>
            <a:ln w="76200" cap="rnd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9"/>
            <p:cNvSpPr/>
            <p:nvPr/>
          </p:nvSpPr>
          <p:spPr>
            <a:xfrm>
              <a:off x="1407885" y="3875314"/>
              <a:ext cx="9376230" cy="2982686"/>
            </a:xfrm>
            <a:prstGeom prst="trapezoid">
              <a:avLst>
                <a:gd name="adj" fmla="val 126034"/>
              </a:avLst>
            </a:prstGeom>
            <a:solidFill>
              <a:srgbClr val="2E3948">
                <a:alpha val="86934"/>
              </a:srgbClr>
            </a:solidFill>
            <a:ln w="76200" cap="rnd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26" name="Group 4"/>
            <p:cNvGrpSpPr>
              <a:grpSpLocks noChangeAspect="1"/>
            </p:cNvGrpSpPr>
            <p:nvPr/>
          </p:nvGrpSpPr>
          <p:grpSpPr bwMode="auto">
            <a:xfrm>
              <a:off x="3499035" y="3138296"/>
              <a:ext cx="783575" cy="1124331"/>
              <a:chOff x="2412" y="111"/>
              <a:chExt cx="2856" cy="4098"/>
            </a:xfrm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grpSpPr>
          <p:sp>
            <p:nvSpPr>
              <p:cNvPr id="27" name="Freeform 6"/>
              <p:cNvSpPr>
                <a:spLocks/>
              </p:cNvSpPr>
              <p:nvPr/>
            </p:nvSpPr>
            <p:spPr bwMode="auto">
              <a:xfrm>
                <a:off x="2412" y="111"/>
                <a:ext cx="2856" cy="2856"/>
              </a:xfrm>
              <a:custGeom>
                <a:avLst/>
                <a:gdLst>
                  <a:gd name="T0" fmla="*/ 1814 w 2856"/>
                  <a:gd name="T1" fmla="*/ 4 h 2856"/>
                  <a:gd name="T2" fmla="*/ 1986 w 2856"/>
                  <a:gd name="T3" fmla="*/ 34 h 2856"/>
                  <a:gd name="T4" fmla="*/ 2146 w 2856"/>
                  <a:gd name="T5" fmla="*/ 89 h 2856"/>
                  <a:gd name="T6" fmla="*/ 2292 w 2856"/>
                  <a:gd name="T7" fmla="*/ 170 h 2856"/>
                  <a:gd name="T8" fmla="*/ 2424 w 2856"/>
                  <a:gd name="T9" fmla="*/ 273 h 2856"/>
                  <a:gd name="T10" fmla="*/ 2537 w 2856"/>
                  <a:gd name="T11" fmla="*/ 396 h 2856"/>
                  <a:gd name="T12" fmla="*/ 2629 w 2856"/>
                  <a:gd name="T13" fmla="*/ 535 h 2856"/>
                  <a:gd name="T14" fmla="*/ 2697 w 2856"/>
                  <a:gd name="T15" fmla="*/ 689 h 2856"/>
                  <a:gd name="T16" fmla="*/ 2741 w 2856"/>
                  <a:gd name="T17" fmla="*/ 856 h 2856"/>
                  <a:gd name="T18" fmla="*/ 2755 w 2856"/>
                  <a:gd name="T19" fmla="*/ 1031 h 2856"/>
                  <a:gd name="T20" fmla="*/ 2744 w 2856"/>
                  <a:gd name="T21" fmla="*/ 1188 h 2856"/>
                  <a:gd name="T22" fmla="*/ 2708 w 2856"/>
                  <a:gd name="T23" fmla="*/ 1341 h 2856"/>
                  <a:gd name="T24" fmla="*/ 2721 w 2856"/>
                  <a:gd name="T25" fmla="*/ 1472 h 2856"/>
                  <a:gd name="T26" fmla="*/ 2785 w 2856"/>
                  <a:gd name="T27" fmla="*/ 1592 h 2856"/>
                  <a:gd name="T28" fmla="*/ 2830 w 2856"/>
                  <a:gd name="T29" fmla="*/ 1720 h 2856"/>
                  <a:gd name="T30" fmla="*/ 2852 w 2856"/>
                  <a:gd name="T31" fmla="*/ 1855 h 2856"/>
                  <a:gd name="T32" fmla="*/ 2851 w 2856"/>
                  <a:gd name="T33" fmla="*/ 2004 h 2856"/>
                  <a:gd name="T34" fmla="*/ 2822 w 2856"/>
                  <a:gd name="T35" fmla="*/ 2158 h 2856"/>
                  <a:gd name="T36" fmla="*/ 2765 w 2856"/>
                  <a:gd name="T37" fmla="*/ 2300 h 2856"/>
                  <a:gd name="T38" fmla="*/ 2686 w 2856"/>
                  <a:gd name="T39" fmla="*/ 2428 h 2856"/>
                  <a:gd name="T40" fmla="*/ 2584 w 2856"/>
                  <a:gd name="T41" fmla="*/ 2538 h 2856"/>
                  <a:gd name="T42" fmla="*/ 2465 w 2856"/>
                  <a:gd name="T43" fmla="*/ 2630 h 2856"/>
                  <a:gd name="T44" fmla="*/ 2330 w 2856"/>
                  <a:gd name="T45" fmla="*/ 2698 h 2856"/>
                  <a:gd name="T46" fmla="*/ 2182 w 2856"/>
                  <a:gd name="T47" fmla="*/ 2742 h 2856"/>
                  <a:gd name="T48" fmla="*/ 2024 w 2856"/>
                  <a:gd name="T49" fmla="*/ 2757 h 2856"/>
                  <a:gd name="T50" fmla="*/ 1880 w 2856"/>
                  <a:gd name="T51" fmla="*/ 2744 h 2856"/>
                  <a:gd name="T52" fmla="*/ 1742 w 2856"/>
                  <a:gd name="T53" fmla="*/ 2708 h 2856"/>
                  <a:gd name="T54" fmla="*/ 1614 w 2856"/>
                  <a:gd name="T55" fmla="*/ 2649 h 2856"/>
                  <a:gd name="T56" fmla="*/ 1568 w 2856"/>
                  <a:gd name="T57" fmla="*/ 2685 h 2856"/>
                  <a:gd name="T58" fmla="*/ 1476 w 2856"/>
                  <a:gd name="T59" fmla="*/ 2748 h 2856"/>
                  <a:gd name="T60" fmla="*/ 1367 w 2856"/>
                  <a:gd name="T61" fmla="*/ 2802 h 2856"/>
                  <a:gd name="T62" fmla="*/ 1242 w 2856"/>
                  <a:gd name="T63" fmla="*/ 2839 h 2856"/>
                  <a:gd name="T64" fmla="*/ 1134 w 2856"/>
                  <a:gd name="T65" fmla="*/ 2854 h 2856"/>
                  <a:gd name="T66" fmla="*/ 1002 w 2856"/>
                  <a:gd name="T67" fmla="*/ 2852 h 2856"/>
                  <a:gd name="T68" fmla="*/ 854 w 2856"/>
                  <a:gd name="T69" fmla="*/ 2823 h 2856"/>
                  <a:gd name="T70" fmla="*/ 718 w 2856"/>
                  <a:gd name="T71" fmla="*/ 2768 h 2856"/>
                  <a:gd name="T72" fmla="*/ 596 w 2856"/>
                  <a:gd name="T73" fmla="*/ 2689 h 2856"/>
                  <a:gd name="T74" fmla="*/ 490 w 2856"/>
                  <a:gd name="T75" fmla="*/ 2588 h 2856"/>
                  <a:gd name="T76" fmla="*/ 405 w 2856"/>
                  <a:gd name="T77" fmla="*/ 2470 h 2856"/>
                  <a:gd name="T78" fmla="*/ 343 w 2856"/>
                  <a:gd name="T79" fmla="*/ 2337 h 2856"/>
                  <a:gd name="T80" fmla="*/ 307 w 2856"/>
                  <a:gd name="T81" fmla="*/ 2192 h 2856"/>
                  <a:gd name="T82" fmla="*/ 243 w 2856"/>
                  <a:gd name="T83" fmla="*/ 2058 h 2856"/>
                  <a:gd name="T84" fmla="*/ 149 w 2856"/>
                  <a:gd name="T85" fmla="*/ 1930 h 2856"/>
                  <a:gd name="T86" fmla="*/ 77 w 2856"/>
                  <a:gd name="T87" fmla="*/ 1788 h 2856"/>
                  <a:gd name="T88" fmla="*/ 27 w 2856"/>
                  <a:gd name="T89" fmla="*/ 1638 h 2856"/>
                  <a:gd name="T90" fmla="*/ 2 w 2856"/>
                  <a:gd name="T91" fmla="*/ 1479 h 2856"/>
                  <a:gd name="T92" fmla="*/ 2 w 2856"/>
                  <a:gd name="T93" fmla="*/ 1310 h 2856"/>
                  <a:gd name="T94" fmla="*/ 31 w 2856"/>
                  <a:gd name="T95" fmla="*/ 1142 h 2856"/>
                  <a:gd name="T96" fmla="*/ 86 w 2856"/>
                  <a:gd name="T97" fmla="*/ 986 h 2856"/>
                  <a:gd name="T98" fmla="*/ 165 w 2856"/>
                  <a:gd name="T99" fmla="*/ 842 h 2856"/>
                  <a:gd name="T100" fmla="*/ 264 w 2856"/>
                  <a:gd name="T101" fmla="*/ 714 h 2856"/>
                  <a:gd name="T102" fmla="*/ 382 w 2856"/>
                  <a:gd name="T103" fmla="*/ 605 h 2856"/>
                  <a:gd name="T104" fmla="*/ 518 w 2856"/>
                  <a:gd name="T105" fmla="*/ 515 h 2856"/>
                  <a:gd name="T106" fmla="*/ 667 w 2856"/>
                  <a:gd name="T107" fmla="*/ 450 h 2856"/>
                  <a:gd name="T108" fmla="*/ 827 w 2856"/>
                  <a:gd name="T109" fmla="*/ 410 h 2856"/>
                  <a:gd name="T110" fmla="*/ 962 w 2856"/>
                  <a:gd name="T111" fmla="*/ 338 h 2856"/>
                  <a:gd name="T112" fmla="*/ 1078 w 2856"/>
                  <a:gd name="T113" fmla="*/ 227 h 2856"/>
                  <a:gd name="T114" fmla="*/ 1209 w 2856"/>
                  <a:gd name="T115" fmla="*/ 138 h 2856"/>
                  <a:gd name="T116" fmla="*/ 1352 w 2856"/>
                  <a:gd name="T117" fmla="*/ 70 h 2856"/>
                  <a:gd name="T118" fmla="*/ 1500 w 2856"/>
                  <a:gd name="T119" fmla="*/ 25 h 2856"/>
                  <a:gd name="T120" fmla="*/ 1649 w 2856"/>
                  <a:gd name="T121" fmla="*/ 2 h 2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856" h="2856">
                    <a:moveTo>
                      <a:pt x="1725" y="0"/>
                    </a:moveTo>
                    <a:lnTo>
                      <a:pt x="1814" y="4"/>
                    </a:lnTo>
                    <a:lnTo>
                      <a:pt x="1901" y="15"/>
                    </a:lnTo>
                    <a:lnTo>
                      <a:pt x="1986" y="34"/>
                    </a:lnTo>
                    <a:lnTo>
                      <a:pt x="2066" y="58"/>
                    </a:lnTo>
                    <a:lnTo>
                      <a:pt x="2146" y="89"/>
                    </a:lnTo>
                    <a:lnTo>
                      <a:pt x="2220" y="127"/>
                    </a:lnTo>
                    <a:lnTo>
                      <a:pt x="2292" y="170"/>
                    </a:lnTo>
                    <a:lnTo>
                      <a:pt x="2361" y="220"/>
                    </a:lnTo>
                    <a:lnTo>
                      <a:pt x="2424" y="273"/>
                    </a:lnTo>
                    <a:lnTo>
                      <a:pt x="2482" y="333"/>
                    </a:lnTo>
                    <a:lnTo>
                      <a:pt x="2537" y="396"/>
                    </a:lnTo>
                    <a:lnTo>
                      <a:pt x="2585" y="463"/>
                    </a:lnTo>
                    <a:lnTo>
                      <a:pt x="2629" y="535"/>
                    </a:lnTo>
                    <a:lnTo>
                      <a:pt x="2666" y="611"/>
                    </a:lnTo>
                    <a:lnTo>
                      <a:pt x="2697" y="689"/>
                    </a:lnTo>
                    <a:lnTo>
                      <a:pt x="2723" y="771"/>
                    </a:lnTo>
                    <a:lnTo>
                      <a:pt x="2741" y="856"/>
                    </a:lnTo>
                    <a:lnTo>
                      <a:pt x="2752" y="943"/>
                    </a:lnTo>
                    <a:lnTo>
                      <a:pt x="2755" y="1031"/>
                    </a:lnTo>
                    <a:lnTo>
                      <a:pt x="2753" y="1110"/>
                    </a:lnTo>
                    <a:lnTo>
                      <a:pt x="2744" y="1188"/>
                    </a:lnTo>
                    <a:lnTo>
                      <a:pt x="2728" y="1265"/>
                    </a:lnTo>
                    <a:lnTo>
                      <a:pt x="2708" y="1341"/>
                    </a:lnTo>
                    <a:lnTo>
                      <a:pt x="2681" y="1416"/>
                    </a:lnTo>
                    <a:lnTo>
                      <a:pt x="2721" y="1472"/>
                    </a:lnTo>
                    <a:lnTo>
                      <a:pt x="2755" y="1530"/>
                    </a:lnTo>
                    <a:lnTo>
                      <a:pt x="2785" y="1592"/>
                    </a:lnTo>
                    <a:lnTo>
                      <a:pt x="2810" y="1655"/>
                    </a:lnTo>
                    <a:lnTo>
                      <a:pt x="2830" y="1720"/>
                    </a:lnTo>
                    <a:lnTo>
                      <a:pt x="2844" y="1787"/>
                    </a:lnTo>
                    <a:lnTo>
                      <a:pt x="2852" y="1855"/>
                    </a:lnTo>
                    <a:lnTo>
                      <a:pt x="2856" y="1925"/>
                    </a:lnTo>
                    <a:lnTo>
                      <a:pt x="2851" y="2004"/>
                    </a:lnTo>
                    <a:lnTo>
                      <a:pt x="2840" y="2083"/>
                    </a:lnTo>
                    <a:lnTo>
                      <a:pt x="2822" y="2158"/>
                    </a:lnTo>
                    <a:lnTo>
                      <a:pt x="2798" y="2230"/>
                    </a:lnTo>
                    <a:lnTo>
                      <a:pt x="2765" y="2300"/>
                    </a:lnTo>
                    <a:lnTo>
                      <a:pt x="2728" y="2366"/>
                    </a:lnTo>
                    <a:lnTo>
                      <a:pt x="2686" y="2428"/>
                    </a:lnTo>
                    <a:lnTo>
                      <a:pt x="2637" y="2486"/>
                    </a:lnTo>
                    <a:lnTo>
                      <a:pt x="2584" y="2538"/>
                    </a:lnTo>
                    <a:lnTo>
                      <a:pt x="2527" y="2587"/>
                    </a:lnTo>
                    <a:lnTo>
                      <a:pt x="2465" y="2630"/>
                    </a:lnTo>
                    <a:lnTo>
                      <a:pt x="2399" y="2667"/>
                    </a:lnTo>
                    <a:lnTo>
                      <a:pt x="2330" y="2698"/>
                    </a:lnTo>
                    <a:lnTo>
                      <a:pt x="2256" y="2723"/>
                    </a:lnTo>
                    <a:lnTo>
                      <a:pt x="2182" y="2742"/>
                    </a:lnTo>
                    <a:lnTo>
                      <a:pt x="2104" y="2753"/>
                    </a:lnTo>
                    <a:lnTo>
                      <a:pt x="2024" y="2757"/>
                    </a:lnTo>
                    <a:lnTo>
                      <a:pt x="1951" y="2753"/>
                    </a:lnTo>
                    <a:lnTo>
                      <a:pt x="1880" y="2744"/>
                    </a:lnTo>
                    <a:lnTo>
                      <a:pt x="1810" y="2730"/>
                    </a:lnTo>
                    <a:lnTo>
                      <a:pt x="1742" y="2708"/>
                    </a:lnTo>
                    <a:lnTo>
                      <a:pt x="1676" y="2681"/>
                    </a:lnTo>
                    <a:lnTo>
                      <a:pt x="1614" y="2649"/>
                    </a:lnTo>
                    <a:lnTo>
                      <a:pt x="1612" y="2648"/>
                    </a:lnTo>
                    <a:lnTo>
                      <a:pt x="1568" y="2685"/>
                    </a:lnTo>
                    <a:lnTo>
                      <a:pt x="1524" y="2718"/>
                    </a:lnTo>
                    <a:lnTo>
                      <a:pt x="1476" y="2748"/>
                    </a:lnTo>
                    <a:lnTo>
                      <a:pt x="1427" y="2775"/>
                    </a:lnTo>
                    <a:lnTo>
                      <a:pt x="1367" y="2802"/>
                    </a:lnTo>
                    <a:lnTo>
                      <a:pt x="1305" y="2823"/>
                    </a:lnTo>
                    <a:lnTo>
                      <a:pt x="1242" y="2839"/>
                    </a:lnTo>
                    <a:lnTo>
                      <a:pt x="1188" y="2849"/>
                    </a:lnTo>
                    <a:lnTo>
                      <a:pt x="1134" y="2854"/>
                    </a:lnTo>
                    <a:lnTo>
                      <a:pt x="1080" y="2856"/>
                    </a:lnTo>
                    <a:lnTo>
                      <a:pt x="1002" y="2852"/>
                    </a:lnTo>
                    <a:lnTo>
                      <a:pt x="928" y="2841"/>
                    </a:lnTo>
                    <a:lnTo>
                      <a:pt x="854" y="2823"/>
                    </a:lnTo>
                    <a:lnTo>
                      <a:pt x="785" y="2798"/>
                    </a:lnTo>
                    <a:lnTo>
                      <a:pt x="718" y="2768"/>
                    </a:lnTo>
                    <a:lnTo>
                      <a:pt x="654" y="2731"/>
                    </a:lnTo>
                    <a:lnTo>
                      <a:pt x="596" y="2689"/>
                    </a:lnTo>
                    <a:lnTo>
                      <a:pt x="541" y="2640"/>
                    </a:lnTo>
                    <a:lnTo>
                      <a:pt x="490" y="2588"/>
                    </a:lnTo>
                    <a:lnTo>
                      <a:pt x="446" y="2531"/>
                    </a:lnTo>
                    <a:lnTo>
                      <a:pt x="405" y="2470"/>
                    </a:lnTo>
                    <a:lnTo>
                      <a:pt x="371" y="2405"/>
                    </a:lnTo>
                    <a:lnTo>
                      <a:pt x="343" y="2337"/>
                    </a:lnTo>
                    <a:lnTo>
                      <a:pt x="322" y="2266"/>
                    </a:lnTo>
                    <a:lnTo>
                      <a:pt x="307" y="2192"/>
                    </a:lnTo>
                    <a:lnTo>
                      <a:pt x="298" y="2116"/>
                    </a:lnTo>
                    <a:lnTo>
                      <a:pt x="243" y="2058"/>
                    </a:lnTo>
                    <a:lnTo>
                      <a:pt x="194" y="1996"/>
                    </a:lnTo>
                    <a:lnTo>
                      <a:pt x="149" y="1930"/>
                    </a:lnTo>
                    <a:lnTo>
                      <a:pt x="111" y="1860"/>
                    </a:lnTo>
                    <a:lnTo>
                      <a:pt x="77" y="1788"/>
                    </a:lnTo>
                    <a:lnTo>
                      <a:pt x="50" y="1714"/>
                    </a:lnTo>
                    <a:lnTo>
                      <a:pt x="27" y="1638"/>
                    </a:lnTo>
                    <a:lnTo>
                      <a:pt x="12" y="1558"/>
                    </a:lnTo>
                    <a:lnTo>
                      <a:pt x="2" y="1479"/>
                    </a:lnTo>
                    <a:lnTo>
                      <a:pt x="0" y="1397"/>
                    </a:lnTo>
                    <a:lnTo>
                      <a:pt x="2" y="1310"/>
                    </a:lnTo>
                    <a:lnTo>
                      <a:pt x="14" y="1226"/>
                    </a:lnTo>
                    <a:lnTo>
                      <a:pt x="31" y="1142"/>
                    </a:lnTo>
                    <a:lnTo>
                      <a:pt x="56" y="1063"/>
                    </a:lnTo>
                    <a:lnTo>
                      <a:pt x="86" y="986"/>
                    </a:lnTo>
                    <a:lnTo>
                      <a:pt x="123" y="913"/>
                    </a:lnTo>
                    <a:lnTo>
                      <a:pt x="165" y="842"/>
                    </a:lnTo>
                    <a:lnTo>
                      <a:pt x="212" y="776"/>
                    </a:lnTo>
                    <a:lnTo>
                      <a:pt x="264" y="714"/>
                    </a:lnTo>
                    <a:lnTo>
                      <a:pt x="322" y="657"/>
                    </a:lnTo>
                    <a:lnTo>
                      <a:pt x="382" y="605"/>
                    </a:lnTo>
                    <a:lnTo>
                      <a:pt x="448" y="558"/>
                    </a:lnTo>
                    <a:lnTo>
                      <a:pt x="518" y="515"/>
                    </a:lnTo>
                    <a:lnTo>
                      <a:pt x="590" y="479"/>
                    </a:lnTo>
                    <a:lnTo>
                      <a:pt x="667" y="450"/>
                    </a:lnTo>
                    <a:lnTo>
                      <a:pt x="745" y="426"/>
                    </a:lnTo>
                    <a:lnTo>
                      <a:pt x="827" y="410"/>
                    </a:lnTo>
                    <a:lnTo>
                      <a:pt x="910" y="400"/>
                    </a:lnTo>
                    <a:lnTo>
                      <a:pt x="962" y="338"/>
                    </a:lnTo>
                    <a:lnTo>
                      <a:pt x="1018" y="281"/>
                    </a:lnTo>
                    <a:lnTo>
                      <a:pt x="1078" y="227"/>
                    </a:lnTo>
                    <a:lnTo>
                      <a:pt x="1142" y="180"/>
                    </a:lnTo>
                    <a:lnTo>
                      <a:pt x="1209" y="138"/>
                    </a:lnTo>
                    <a:lnTo>
                      <a:pt x="1279" y="101"/>
                    </a:lnTo>
                    <a:lnTo>
                      <a:pt x="1352" y="70"/>
                    </a:lnTo>
                    <a:lnTo>
                      <a:pt x="1427" y="43"/>
                    </a:lnTo>
                    <a:lnTo>
                      <a:pt x="1500" y="25"/>
                    </a:lnTo>
                    <a:lnTo>
                      <a:pt x="1573" y="11"/>
                    </a:lnTo>
                    <a:lnTo>
                      <a:pt x="1649" y="2"/>
                    </a:lnTo>
                    <a:lnTo>
                      <a:pt x="1725" y="0"/>
                    </a:lnTo>
                    <a:close/>
                  </a:path>
                </a:pathLst>
              </a:custGeom>
              <a:solidFill>
                <a:srgbClr val="A5DA6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" name="Freeform 7"/>
              <p:cNvSpPr>
                <a:spLocks/>
              </p:cNvSpPr>
              <p:nvPr/>
            </p:nvSpPr>
            <p:spPr bwMode="auto">
              <a:xfrm>
                <a:off x="3654" y="2759"/>
                <a:ext cx="372" cy="1450"/>
              </a:xfrm>
              <a:custGeom>
                <a:avLst/>
                <a:gdLst>
                  <a:gd name="T0" fmla="*/ 370 w 372"/>
                  <a:gd name="T1" fmla="*/ 0 h 1450"/>
                  <a:gd name="T2" fmla="*/ 372 w 372"/>
                  <a:gd name="T3" fmla="*/ 1 h 1450"/>
                  <a:gd name="T4" fmla="*/ 372 w 372"/>
                  <a:gd name="T5" fmla="*/ 1264 h 1450"/>
                  <a:gd name="T6" fmla="*/ 367 w 372"/>
                  <a:gd name="T7" fmla="*/ 1301 h 1450"/>
                  <a:gd name="T8" fmla="*/ 357 w 372"/>
                  <a:gd name="T9" fmla="*/ 1336 h 1450"/>
                  <a:gd name="T10" fmla="*/ 340 w 372"/>
                  <a:gd name="T11" fmla="*/ 1368 h 1450"/>
                  <a:gd name="T12" fmla="*/ 318 w 372"/>
                  <a:gd name="T13" fmla="*/ 1395 h 1450"/>
                  <a:gd name="T14" fmla="*/ 289 w 372"/>
                  <a:gd name="T15" fmla="*/ 1418 h 1450"/>
                  <a:gd name="T16" fmla="*/ 258 w 372"/>
                  <a:gd name="T17" fmla="*/ 1435 h 1450"/>
                  <a:gd name="T18" fmla="*/ 223 w 372"/>
                  <a:gd name="T19" fmla="*/ 1446 h 1450"/>
                  <a:gd name="T20" fmla="*/ 185 w 372"/>
                  <a:gd name="T21" fmla="*/ 1450 h 1450"/>
                  <a:gd name="T22" fmla="*/ 148 w 372"/>
                  <a:gd name="T23" fmla="*/ 1446 h 1450"/>
                  <a:gd name="T24" fmla="*/ 113 w 372"/>
                  <a:gd name="T25" fmla="*/ 1435 h 1450"/>
                  <a:gd name="T26" fmla="*/ 82 w 372"/>
                  <a:gd name="T27" fmla="*/ 1418 h 1450"/>
                  <a:gd name="T28" fmla="*/ 53 w 372"/>
                  <a:gd name="T29" fmla="*/ 1395 h 1450"/>
                  <a:gd name="T30" fmla="*/ 31 w 372"/>
                  <a:gd name="T31" fmla="*/ 1368 h 1450"/>
                  <a:gd name="T32" fmla="*/ 13 w 372"/>
                  <a:gd name="T33" fmla="*/ 1336 h 1450"/>
                  <a:gd name="T34" fmla="*/ 3 w 372"/>
                  <a:gd name="T35" fmla="*/ 1301 h 1450"/>
                  <a:gd name="T36" fmla="*/ 0 w 372"/>
                  <a:gd name="T37" fmla="*/ 1264 h 1450"/>
                  <a:gd name="T38" fmla="*/ 0 w 372"/>
                  <a:gd name="T39" fmla="*/ 191 h 1450"/>
                  <a:gd name="T40" fmla="*/ 63 w 372"/>
                  <a:gd name="T41" fmla="*/ 175 h 1450"/>
                  <a:gd name="T42" fmla="*/ 125 w 372"/>
                  <a:gd name="T43" fmla="*/ 154 h 1450"/>
                  <a:gd name="T44" fmla="*/ 185 w 372"/>
                  <a:gd name="T45" fmla="*/ 127 h 1450"/>
                  <a:gd name="T46" fmla="*/ 234 w 372"/>
                  <a:gd name="T47" fmla="*/ 100 h 1450"/>
                  <a:gd name="T48" fmla="*/ 282 w 372"/>
                  <a:gd name="T49" fmla="*/ 70 h 1450"/>
                  <a:gd name="T50" fmla="*/ 326 w 372"/>
                  <a:gd name="T51" fmla="*/ 37 h 1450"/>
                  <a:gd name="T52" fmla="*/ 370 w 372"/>
                  <a:gd name="T53" fmla="*/ 0 h 1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72" h="1450">
                    <a:moveTo>
                      <a:pt x="370" y="0"/>
                    </a:moveTo>
                    <a:lnTo>
                      <a:pt x="372" y="1"/>
                    </a:lnTo>
                    <a:lnTo>
                      <a:pt x="372" y="1264"/>
                    </a:lnTo>
                    <a:lnTo>
                      <a:pt x="367" y="1301"/>
                    </a:lnTo>
                    <a:lnTo>
                      <a:pt x="357" y="1336"/>
                    </a:lnTo>
                    <a:lnTo>
                      <a:pt x="340" y="1368"/>
                    </a:lnTo>
                    <a:lnTo>
                      <a:pt x="318" y="1395"/>
                    </a:lnTo>
                    <a:lnTo>
                      <a:pt x="289" y="1418"/>
                    </a:lnTo>
                    <a:lnTo>
                      <a:pt x="258" y="1435"/>
                    </a:lnTo>
                    <a:lnTo>
                      <a:pt x="223" y="1446"/>
                    </a:lnTo>
                    <a:lnTo>
                      <a:pt x="185" y="1450"/>
                    </a:lnTo>
                    <a:lnTo>
                      <a:pt x="148" y="1446"/>
                    </a:lnTo>
                    <a:lnTo>
                      <a:pt x="113" y="1435"/>
                    </a:lnTo>
                    <a:lnTo>
                      <a:pt x="82" y="1418"/>
                    </a:lnTo>
                    <a:lnTo>
                      <a:pt x="53" y="1395"/>
                    </a:lnTo>
                    <a:lnTo>
                      <a:pt x="31" y="1368"/>
                    </a:lnTo>
                    <a:lnTo>
                      <a:pt x="13" y="1336"/>
                    </a:lnTo>
                    <a:lnTo>
                      <a:pt x="3" y="1301"/>
                    </a:lnTo>
                    <a:lnTo>
                      <a:pt x="0" y="1264"/>
                    </a:lnTo>
                    <a:lnTo>
                      <a:pt x="0" y="191"/>
                    </a:lnTo>
                    <a:lnTo>
                      <a:pt x="63" y="175"/>
                    </a:lnTo>
                    <a:lnTo>
                      <a:pt x="125" y="154"/>
                    </a:lnTo>
                    <a:lnTo>
                      <a:pt x="185" y="127"/>
                    </a:lnTo>
                    <a:lnTo>
                      <a:pt x="234" y="100"/>
                    </a:lnTo>
                    <a:lnTo>
                      <a:pt x="282" y="70"/>
                    </a:lnTo>
                    <a:lnTo>
                      <a:pt x="326" y="37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rgbClr val="AD8C6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" name="Freeform 8"/>
              <p:cNvSpPr>
                <a:spLocks/>
              </p:cNvSpPr>
              <p:nvPr/>
            </p:nvSpPr>
            <p:spPr bwMode="auto">
              <a:xfrm>
                <a:off x="2412" y="154"/>
                <a:ext cx="1427" cy="2813"/>
              </a:xfrm>
              <a:custGeom>
                <a:avLst/>
                <a:gdLst>
                  <a:gd name="T0" fmla="*/ 1427 w 1427"/>
                  <a:gd name="T1" fmla="*/ 0 h 2813"/>
                  <a:gd name="T2" fmla="*/ 1427 w 1427"/>
                  <a:gd name="T3" fmla="*/ 2732 h 2813"/>
                  <a:gd name="T4" fmla="*/ 1367 w 1427"/>
                  <a:gd name="T5" fmla="*/ 2759 h 2813"/>
                  <a:gd name="T6" fmla="*/ 1305 w 1427"/>
                  <a:gd name="T7" fmla="*/ 2780 h 2813"/>
                  <a:gd name="T8" fmla="*/ 1242 w 1427"/>
                  <a:gd name="T9" fmla="*/ 2796 h 2813"/>
                  <a:gd name="T10" fmla="*/ 1188 w 1427"/>
                  <a:gd name="T11" fmla="*/ 2806 h 2813"/>
                  <a:gd name="T12" fmla="*/ 1134 w 1427"/>
                  <a:gd name="T13" fmla="*/ 2811 h 2813"/>
                  <a:gd name="T14" fmla="*/ 1080 w 1427"/>
                  <a:gd name="T15" fmla="*/ 2813 h 2813"/>
                  <a:gd name="T16" fmla="*/ 1002 w 1427"/>
                  <a:gd name="T17" fmla="*/ 2809 h 2813"/>
                  <a:gd name="T18" fmla="*/ 928 w 1427"/>
                  <a:gd name="T19" fmla="*/ 2798 h 2813"/>
                  <a:gd name="T20" fmla="*/ 854 w 1427"/>
                  <a:gd name="T21" fmla="*/ 2780 h 2813"/>
                  <a:gd name="T22" fmla="*/ 785 w 1427"/>
                  <a:gd name="T23" fmla="*/ 2755 h 2813"/>
                  <a:gd name="T24" fmla="*/ 718 w 1427"/>
                  <a:gd name="T25" fmla="*/ 2725 h 2813"/>
                  <a:gd name="T26" fmla="*/ 654 w 1427"/>
                  <a:gd name="T27" fmla="*/ 2688 h 2813"/>
                  <a:gd name="T28" fmla="*/ 596 w 1427"/>
                  <a:gd name="T29" fmla="*/ 2646 h 2813"/>
                  <a:gd name="T30" fmla="*/ 541 w 1427"/>
                  <a:gd name="T31" fmla="*/ 2597 h 2813"/>
                  <a:gd name="T32" fmla="*/ 490 w 1427"/>
                  <a:gd name="T33" fmla="*/ 2545 h 2813"/>
                  <a:gd name="T34" fmla="*/ 446 w 1427"/>
                  <a:gd name="T35" fmla="*/ 2488 h 2813"/>
                  <a:gd name="T36" fmla="*/ 405 w 1427"/>
                  <a:gd name="T37" fmla="*/ 2427 h 2813"/>
                  <a:gd name="T38" fmla="*/ 371 w 1427"/>
                  <a:gd name="T39" fmla="*/ 2362 h 2813"/>
                  <a:gd name="T40" fmla="*/ 343 w 1427"/>
                  <a:gd name="T41" fmla="*/ 2294 h 2813"/>
                  <a:gd name="T42" fmla="*/ 322 w 1427"/>
                  <a:gd name="T43" fmla="*/ 2223 h 2813"/>
                  <a:gd name="T44" fmla="*/ 307 w 1427"/>
                  <a:gd name="T45" fmla="*/ 2149 h 2813"/>
                  <a:gd name="T46" fmla="*/ 298 w 1427"/>
                  <a:gd name="T47" fmla="*/ 2073 h 2813"/>
                  <a:gd name="T48" fmla="*/ 243 w 1427"/>
                  <a:gd name="T49" fmla="*/ 2015 h 2813"/>
                  <a:gd name="T50" fmla="*/ 194 w 1427"/>
                  <a:gd name="T51" fmla="*/ 1953 h 2813"/>
                  <a:gd name="T52" fmla="*/ 149 w 1427"/>
                  <a:gd name="T53" fmla="*/ 1887 h 2813"/>
                  <a:gd name="T54" fmla="*/ 111 w 1427"/>
                  <a:gd name="T55" fmla="*/ 1817 h 2813"/>
                  <a:gd name="T56" fmla="*/ 77 w 1427"/>
                  <a:gd name="T57" fmla="*/ 1745 h 2813"/>
                  <a:gd name="T58" fmla="*/ 50 w 1427"/>
                  <a:gd name="T59" fmla="*/ 1671 h 2813"/>
                  <a:gd name="T60" fmla="*/ 27 w 1427"/>
                  <a:gd name="T61" fmla="*/ 1595 h 2813"/>
                  <a:gd name="T62" fmla="*/ 12 w 1427"/>
                  <a:gd name="T63" fmla="*/ 1515 h 2813"/>
                  <a:gd name="T64" fmla="*/ 2 w 1427"/>
                  <a:gd name="T65" fmla="*/ 1436 h 2813"/>
                  <a:gd name="T66" fmla="*/ 0 w 1427"/>
                  <a:gd name="T67" fmla="*/ 1354 h 2813"/>
                  <a:gd name="T68" fmla="*/ 2 w 1427"/>
                  <a:gd name="T69" fmla="*/ 1267 h 2813"/>
                  <a:gd name="T70" fmla="*/ 14 w 1427"/>
                  <a:gd name="T71" fmla="*/ 1183 h 2813"/>
                  <a:gd name="T72" fmla="*/ 31 w 1427"/>
                  <a:gd name="T73" fmla="*/ 1099 h 2813"/>
                  <a:gd name="T74" fmla="*/ 56 w 1427"/>
                  <a:gd name="T75" fmla="*/ 1020 h 2813"/>
                  <a:gd name="T76" fmla="*/ 86 w 1427"/>
                  <a:gd name="T77" fmla="*/ 943 h 2813"/>
                  <a:gd name="T78" fmla="*/ 123 w 1427"/>
                  <a:gd name="T79" fmla="*/ 870 h 2813"/>
                  <a:gd name="T80" fmla="*/ 165 w 1427"/>
                  <a:gd name="T81" fmla="*/ 799 h 2813"/>
                  <a:gd name="T82" fmla="*/ 212 w 1427"/>
                  <a:gd name="T83" fmla="*/ 733 h 2813"/>
                  <a:gd name="T84" fmla="*/ 264 w 1427"/>
                  <a:gd name="T85" fmla="*/ 671 h 2813"/>
                  <a:gd name="T86" fmla="*/ 322 w 1427"/>
                  <a:gd name="T87" fmla="*/ 614 h 2813"/>
                  <a:gd name="T88" fmla="*/ 382 w 1427"/>
                  <a:gd name="T89" fmla="*/ 562 h 2813"/>
                  <a:gd name="T90" fmla="*/ 448 w 1427"/>
                  <a:gd name="T91" fmla="*/ 515 h 2813"/>
                  <a:gd name="T92" fmla="*/ 518 w 1427"/>
                  <a:gd name="T93" fmla="*/ 472 h 2813"/>
                  <a:gd name="T94" fmla="*/ 590 w 1427"/>
                  <a:gd name="T95" fmla="*/ 436 h 2813"/>
                  <a:gd name="T96" fmla="*/ 667 w 1427"/>
                  <a:gd name="T97" fmla="*/ 407 h 2813"/>
                  <a:gd name="T98" fmla="*/ 745 w 1427"/>
                  <a:gd name="T99" fmla="*/ 383 h 2813"/>
                  <a:gd name="T100" fmla="*/ 827 w 1427"/>
                  <a:gd name="T101" fmla="*/ 367 h 2813"/>
                  <a:gd name="T102" fmla="*/ 910 w 1427"/>
                  <a:gd name="T103" fmla="*/ 357 h 2813"/>
                  <a:gd name="T104" fmla="*/ 962 w 1427"/>
                  <a:gd name="T105" fmla="*/ 295 h 2813"/>
                  <a:gd name="T106" fmla="*/ 1018 w 1427"/>
                  <a:gd name="T107" fmla="*/ 238 h 2813"/>
                  <a:gd name="T108" fmla="*/ 1078 w 1427"/>
                  <a:gd name="T109" fmla="*/ 184 h 2813"/>
                  <a:gd name="T110" fmla="*/ 1142 w 1427"/>
                  <a:gd name="T111" fmla="*/ 137 h 2813"/>
                  <a:gd name="T112" fmla="*/ 1209 w 1427"/>
                  <a:gd name="T113" fmla="*/ 95 h 2813"/>
                  <a:gd name="T114" fmla="*/ 1279 w 1427"/>
                  <a:gd name="T115" fmla="*/ 58 h 2813"/>
                  <a:gd name="T116" fmla="*/ 1352 w 1427"/>
                  <a:gd name="T117" fmla="*/ 27 h 2813"/>
                  <a:gd name="T118" fmla="*/ 1427 w 1427"/>
                  <a:gd name="T119" fmla="*/ 0 h 2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427" h="2813">
                    <a:moveTo>
                      <a:pt x="1427" y="0"/>
                    </a:moveTo>
                    <a:lnTo>
                      <a:pt x="1427" y="2732"/>
                    </a:lnTo>
                    <a:lnTo>
                      <a:pt x="1367" y="2759"/>
                    </a:lnTo>
                    <a:lnTo>
                      <a:pt x="1305" y="2780"/>
                    </a:lnTo>
                    <a:lnTo>
                      <a:pt x="1242" y="2796"/>
                    </a:lnTo>
                    <a:lnTo>
                      <a:pt x="1188" y="2806"/>
                    </a:lnTo>
                    <a:lnTo>
                      <a:pt x="1134" y="2811"/>
                    </a:lnTo>
                    <a:lnTo>
                      <a:pt x="1080" y="2813"/>
                    </a:lnTo>
                    <a:lnTo>
                      <a:pt x="1002" y="2809"/>
                    </a:lnTo>
                    <a:lnTo>
                      <a:pt x="928" y="2798"/>
                    </a:lnTo>
                    <a:lnTo>
                      <a:pt x="854" y="2780"/>
                    </a:lnTo>
                    <a:lnTo>
                      <a:pt x="785" y="2755"/>
                    </a:lnTo>
                    <a:lnTo>
                      <a:pt x="718" y="2725"/>
                    </a:lnTo>
                    <a:lnTo>
                      <a:pt x="654" y="2688"/>
                    </a:lnTo>
                    <a:lnTo>
                      <a:pt x="596" y="2646"/>
                    </a:lnTo>
                    <a:lnTo>
                      <a:pt x="541" y="2597"/>
                    </a:lnTo>
                    <a:lnTo>
                      <a:pt x="490" y="2545"/>
                    </a:lnTo>
                    <a:lnTo>
                      <a:pt x="446" y="2488"/>
                    </a:lnTo>
                    <a:lnTo>
                      <a:pt x="405" y="2427"/>
                    </a:lnTo>
                    <a:lnTo>
                      <a:pt x="371" y="2362"/>
                    </a:lnTo>
                    <a:lnTo>
                      <a:pt x="343" y="2294"/>
                    </a:lnTo>
                    <a:lnTo>
                      <a:pt x="322" y="2223"/>
                    </a:lnTo>
                    <a:lnTo>
                      <a:pt x="307" y="2149"/>
                    </a:lnTo>
                    <a:lnTo>
                      <a:pt x="298" y="2073"/>
                    </a:lnTo>
                    <a:lnTo>
                      <a:pt x="243" y="2015"/>
                    </a:lnTo>
                    <a:lnTo>
                      <a:pt x="194" y="1953"/>
                    </a:lnTo>
                    <a:lnTo>
                      <a:pt x="149" y="1887"/>
                    </a:lnTo>
                    <a:lnTo>
                      <a:pt x="111" y="1817"/>
                    </a:lnTo>
                    <a:lnTo>
                      <a:pt x="77" y="1745"/>
                    </a:lnTo>
                    <a:lnTo>
                      <a:pt x="50" y="1671"/>
                    </a:lnTo>
                    <a:lnTo>
                      <a:pt x="27" y="1595"/>
                    </a:lnTo>
                    <a:lnTo>
                      <a:pt x="12" y="1515"/>
                    </a:lnTo>
                    <a:lnTo>
                      <a:pt x="2" y="1436"/>
                    </a:lnTo>
                    <a:lnTo>
                      <a:pt x="0" y="1354"/>
                    </a:lnTo>
                    <a:lnTo>
                      <a:pt x="2" y="1267"/>
                    </a:lnTo>
                    <a:lnTo>
                      <a:pt x="14" y="1183"/>
                    </a:lnTo>
                    <a:lnTo>
                      <a:pt x="31" y="1099"/>
                    </a:lnTo>
                    <a:lnTo>
                      <a:pt x="56" y="1020"/>
                    </a:lnTo>
                    <a:lnTo>
                      <a:pt x="86" y="943"/>
                    </a:lnTo>
                    <a:lnTo>
                      <a:pt x="123" y="870"/>
                    </a:lnTo>
                    <a:lnTo>
                      <a:pt x="165" y="799"/>
                    </a:lnTo>
                    <a:lnTo>
                      <a:pt x="212" y="733"/>
                    </a:lnTo>
                    <a:lnTo>
                      <a:pt x="264" y="671"/>
                    </a:lnTo>
                    <a:lnTo>
                      <a:pt x="322" y="614"/>
                    </a:lnTo>
                    <a:lnTo>
                      <a:pt x="382" y="562"/>
                    </a:lnTo>
                    <a:lnTo>
                      <a:pt x="448" y="515"/>
                    </a:lnTo>
                    <a:lnTo>
                      <a:pt x="518" y="472"/>
                    </a:lnTo>
                    <a:lnTo>
                      <a:pt x="590" y="436"/>
                    </a:lnTo>
                    <a:lnTo>
                      <a:pt x="667" y="407"/>
                    </a:lnTo>
                    <a:lnTo>
                      <a:pt x="745" y="383"/>
                    </a:lnTo>
                    <a:lnTo>
                      <a:pt x="827" y="367"/>
                    </a:lnTo>
                    <a:lnTo>
                      <a:pt x="910" y="357"/>
                    </a:lnTo>
                    <a:lnTo>
                      <a:pt x="962" y="295"/>
                    </a:lnTo>
                    <a:lnTo>
                      <a:pt x="1018" y="238"/>
                    </a:lnTo>
                    <a:lnTo>
                      <a:pt x="1078" y="184"/>
                    </a:lnTo>
                    <a:lnTo>
                      <a:pt x="1142" y="137"/>
                    </a:lnTo>
                    <a:lnTo>
                      <a:pt x="1209" y="95"/>
                    </a:lnTo>
                    <a:lnTo>
                      <a:pt x="1279" y="58"/>
                    </a:lnTo>
                    <a:lnTo>
                      <a:pt x="1352" y="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81BC4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30" name="Group 4"/>
            <p:cNvGrpSpPr>
              <a:grpSpLocks noChangeAspect="1"/>
            </p:cNvGrpSpPr>
            <p:nvPr/>
          </p:nvGrpSpPr>
          <p:grpSpPr bwMode="auto">
            <a:xfrm>
              <a:off x="2104945" y="3767002"/>
              <a:ext cx="995834" cy="1428896"/>
              <a:chOff x="2412" y="111"/>
              <a:chExt cx="2856" cy="4098"/>
            </a:xfrm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grpSpPr>
          <p:sp>
            <p:nvSpPr>
              <p:cNvPr id="31" name="Freeform 6"/>
              <p:cNvSpPr>
                <a:spLocks/>
              </p:cNvSpPr>
              <p:nvPr/>
            </p:nvSpPr>
            <p:spPr bwMode="auto">
              <a:xfrm>
                <a:off x="2412" y="111"/>
                <a:ext cx="2856" cy="2856"/>
              </a:xfrm>
              <a:custGeom>
                <a:avLst/>
                <a:gdLst>
                  <a:gd name="T0" fmla="*/ 1814 w 2856"/>
                  <a:gd name="T1" fmla="*/ 4 h 2856"/>
                  <a:gd name="T2" fmla="*/ 1986 w 2856"/>
                  <a:gd name="T3" fmla="*/ 34 h 2856"/>
                  <a:gd name="T4" fmla="*/ 2146 w 2856"/>
                  <a:gd name="T5" fmla="*/ 89 h 2856"/>
                  <a:gd name="T6" fmla="*/ 2292 w 2856"/>
                  <a:gd name="T7" fmla="*/ 170 h 2856"/>
                  <a:gd name="T8" fmla="*/ 2424 w 2856"/>
                  <a:gd name="T9" fmla="*/ 273 h 2856"/>
                  <a:gd name="T10" fmla="*/ 2537 w 2856"/>
                  <a:gd name="T11" fmla="*/ 396 h 2856"/>
                  <a:gd name="T12" fmla="*/ 2629 w 2856"/>
                  <a:gd name="T13" fmla="*/ 535 h 2856"/>
                  <a:gd name="T14" fmla="*/ 2697 w 2856"/>
                  <a:gd name="T15" fmla="*/ 689 h 2856"/>
                  <a:gd name="T16" fmla="*/ 2741 w 2856"/>
                  <a:gd name="T17" fmla="*/ 856 h 2856"/>
                  <a:gd name="T18" fmla="*/ 2755 w 2856"/>
                  <a:gd name="T19" fmla="*/ 1031 h 2856"/>
                  <a:gd name="T20" fmla="*/ 2744 w 2856"/>
                  <a:gd name="T21" fmla="*/ 1188 h 2856"/>
                  <a:gd name="T22" fmla="*/ 2708 w 2856"/>
                  <a:gd name="T23" fmla="*/ 1341 h 2856"/>
                  <a:gd name="T24" fmla="*/ 2721 w 2856"/>
                  <a:gd name="T25" fmla="*/ 1472 h 2856"/>
                  <a:gd name="T26" fmla="*/ 2785 w 2856"/>
                  <a:gd name="T27" fmla="*/ 1592 h 2856"/>
                  <a:gd name="T28" fmla="*/ 2830 w 2856"/>
                  <a:gd name="T29" fmla="*/ 1720 h 2856"/>
                  <a:gd name="T30" fmla="*/ 2852 w 2856"/>
                  <a:gd name="T31" fmla="*/ 1855 h 2856"/>
                  <a:gd name="T32" fmla="*/ 2851 w 2856"/>
                  <a:gd name="T33" fmla="*/ 2004 h 2856"/>
                  <a:gd name="T34" fmla="*/ 2822 w 2856"/>
                  <a:gd name="T35" fmla="*/ 2158 h 2856"/>
                  <a:gd name="T36" fmla="*/ 2765 w 2856"/>
                  <a:gd name="T37" fmla="*/ 2300 h 2856"/>
                  <a:gd name="T38" fmla="*/ 2686 w 2856"/>
                  <a:gd name="T39" fmla="*/ 2428 h 2856"/>
                  <a:gd name="T40" fmla="*/ 2584 w 2856"/>
                  <a:gd name="T41" fmla="*/ 2538 h 2856"/>
                  <a:gd name="T42" fmla="*/ 2465 w 2856"/>
                  <a:gd name="T43" fmla="*/ 2630 h 2856"/>
                  <a:gd name="T44" fmla="*/ 2330 w 2856"/>
                  <a:gd name="T45" fmla="*/ 2698 h 2856"/>
                  <a:gd name="T46" fmla="*/ 2182 w 2856"/>
                  <a:gd name="T47" fmla="*/ 2742 h 2856"/>
                  <a:gd name="T48" fmla="*/ 2024 w 2856"/>
                  <a:gd name="T49" fmla="*/ 2757 h 2856"/>
                  <a:gd name="T50" fmla="*/ 1880 w 2856"/>
                  <a:gd name="T51" fmla="*/ 2744 h 2856"/>
                  <a:gd name="T52" fmla="*/ 1742 w 2856"/>
                  <a:gd name="T53" fmla="*/ 2708 h 2856"/>
                  <a:gd name="T54" fmla="*/ 1614 w 2856"/>
                  <a:gd name="T55" fmla="*/ 2649 h 2856"/>
                  <a:gd name="T56" fmla="*/ 1568 w 2856"/>
                  <a:gd name="T57" fmla="*/ 2685 h 2856"/>
                  <a:gd name="T58" fmla="*/ 1476 w 2856"/>
                  <a:gd name="T59" fmla="*/ 2748 h 2856"/>
                  <a:gd name="T60" fmla="*/ 1367 w 2856"/>
                  <a:gd name="T61" fmla="*/ 2802 h 2856"/>
                  <a:gd name="T62" fmla="*/ 1242 w 2856"/>
                  <a:gd name="T63" fmla="*/ 2839 h 2856"/>
                  <a:gd name="T64" fmla="*/ 1134 w 2856"/>
                  <a:gd name="T65" fmla="*/ 2854 h 2856"/>
                  <a:gd name="T66" fmla="*/ 1002 w 2856"/>
                  <a:gd name="T67" fmla="*/ 2852 h 2856"/>
                  <a:gd name="T68" fmla="*/ 854 w 2856"/>
                  <a:gd name="T69" fmla="*/ 2823 h 2856"/>
                  <a:gd name="T70" fmla="*/ 718 w 2856"/>
                  <a:gd name="T71" fmla="*/ 2768 h 2856"/>
                  <a:gd name="T72" fmla="*/ 596 w 2856"/>
                  <a:gd name="T73" fmla="*/ 2689 h 2856"/>
                  <a:gd name="T74" fmla="*/ 490 w 2856"/>
                  <a:gd name="T75" fmla="*/ 2588 h 2856"/>
                  <a:gd name="T76" fmla="*/ 405 w 2856"/>
                  <a:gd name="T77" fmla="*/ 2470 h 2856"/>
                  <a:gd name="T78" fmla="*/ 343 w 2856"/>
                  <a:gd name="T79" fmla="*/ 2337 h 2856"/>
                  <a:gd name="T80" fmla="*/ 307 w 2856"/>
                  <a:gd name="T81" fmla="*/ 2192 h 2856"/>
                  <a:gd name="T82" fmla="*/ 243 w 2856"/>
                  <a:gd name="T83" fmla="*/ 2058 h 2856"/>
                  <a:gd name="T84" fmla="*/ 149 w 2856"/>
                  <a:gd name="T85" fmla="*/ 1930 h 2856"/>
                  <a:gd name="T86" fmla="*/ 77 w 2856"/>
                  <a:gd name="T87" fmla="*/ 1788 h 2856"/>
                  <a:gd name="T88" fmla="*/ 27 w 2856"/>
                  <a:gd name="T89" fmla="*/ 1638 h 2856"/>
                  <a:gd name="T90" fmla="*/ 2 w 2856"/>
                  <a:gd name="T91" fmla="*/ 1479 h 2856"/>
                  <a:gd name="T92" fmla="*/ 2 w 2856"/>
                  <a:gd name="T93" fmla="*/ 1310 h 2856"/>
                  <a:gd name="T94" fmla="*/ 31 w 2856"/>
                  <a:gd name="T95" fmla="*/ 1142 h 2856"/>
                  <a:gd name="T96" fmla="*/ 86 w 2856"/>
                  <a:gd name="T97" fmla="*/ 986 h 2856"/>
                  <a:gd name="T98" fmla="*/ 165 w 2856"/>
                  <a:gd name="T99" fmla="*/ 842 h 2856"/>
                  <a:gd name="T100" fmla="*/ 264 w 2856"/>
                  <a:gd name="T101" fmla="*/ 714 h 2856"/>
                  <a:gd name="T102" fmla="*/ 382 w 2856"/>
                  <a:gd name="T103" fmla="*/ 605 h 2856"/>
                  <a:gd name="T104" fmla="*/ 518 w 2856"/>
                  <a:gd name="T105" fmla="*/ 515 h 2856"/>
                  <a:gd name="T106" fmla="*/ 667 w 2856"/>
                  <a:gd name="T107" fmla="*/ 450 h 2856"/>
                  <a:gd name="T108" fmla="*/ 827 w 2856"/>
                  <a:gd name="T109" fmla="*/ 410 h 2856"/>
                  <a:gd name="T110" fmla="*/ 962 w 2856"/>
                  <a:gd name="T111" fmla="*/ 338 h 2856"/>
                  <a:gd name="T112" fmla="*/ 1078 w 2856"/>
                  <a:gd name="T113" fmla="*/ 227 h 2856"/>
                  <a:gd name="T114" fmla="*/ 1209 w 2856"/>
                  <a:gd name="T115" fmla="*/ 138 h 2856"/>
                  <a:gd name="T116" fmla="*/ 1352 w 2856"/>
                  <a:gd name="T117" fmla="*/ 70 h 2856"/>
                  <a:gd name="T118" fmla="*/ 1500 w 2856"/>
                  <a:gd name="T119" fmla="*/ 25 h 2856"/>
                  <a:gd name="T120" fmla="*/ 1649 w 2856"/>
                  <a:gd name="T121" fmla="*/ 2 h 2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856" h="2856">
                    <a:moveTo>
                      <a:pt x="1725" y="0"/>
                    </a:moveTo>
                    <a:lnTo>
                      <a:pt x="1814" y="4"/>
                    </a:lnTo>
                    <a:lnTo>
                      <a:pt x="1901" y="15"/>
                    </a:lnTo>
                    <a:lnTo>
                      <a:pt x="1986" y="34"/>
                    </a:lnTo>
                    <a:lnTo>
                      <a:pt x="2066" y="58"/>
                    </a:lnTo>
                    <a:lnTo>
                      <a:pt x="2146" y="89"/>
                    </a:lnTo>
                    <a:lnTo>
                      <a:pt x="2220" y="127"/>
                    </a:lnTo>
                    <a:lnTo>
                      <a:pt x="2292" y="170"/>
                    </a:lnTo>
                    <a:lnTo>
                      <a:pt x="2361" y="220"/>
                    </a:lnTo>
                    <a:lnTo>
                      <a:pt x="2424" y="273"/>
                    </a:lnTo>
                    <a:lnTo>
                      <a:pt x="2482" y="333"/>
                    </a:lnTo>
                    <a:lnTo>
                      <a:pt x="2537" y="396"/>
                    </a:lnTo>
                    <a:lnTo>
                      <a:pt x="2585" y="463"/>
                    </a:lnTo>
                    <a:lnTo>
                      <a:pt x="2629" y="535"/>
                    </a:lnTo>
                    <a:lnTo>
                      <a:pt x="2666" y="611"/>
                    </a:lnTo>
                    <a:lnTo>
                      <a:pt x="2697" y="689"/>
                    </a:lnTo>
                    <a:lnTo>
                      <a:pt x="2723" y="771"/>
                    </a:lnTo>
                    <a:lnTo>
                      <a:pt x="2741" y="856"/>
                    </a:lnTo>
                    <a:lnTo>
                      <a:pt x="2752" y="943"/>
                    </a:lnTo>
                    <a:lnTo>
                      <a:pt x="2755" y="1031"/>
                    </a:lnTo>
                    <a:lnTo>
                      <a:pt x="2753" y="1110"/>
                    </a:lnTo>
                    <a:lnTo>
                      <a:pt x="2744" y="1188"/>
                    </a:lnTo>
                    <a:lnTo>
                      <a:pt x="2728" y="1265"/>
                    </a:lnTo>
                    <a:lnTo>
                      <a:pt x="2708" y="1341"/>
                    </a:lnTo>
                    <a:lnTo>
                      <a:pt x="2681" y="1416"/>
                    </a:lnTo>
                    <a:lnTo>
                      <a:pt x="2721" y="1472"/>
                    </a:lnTo>
                    <a:lnTo>
                      <a:pt x="2755" y="1530"/>
                    </a:lnTo>
                    <a:lnTo>
                      <a:pt x="2785" y="1592"/>
                    </a:lnTo>
                    <a:lnTo>
                      <a:pt x="2810" y="1655"/>
                    </a:lnTo>
                    <a:lnTo>
                      <a:pt x="2830" y="1720"/>
                    </a:lnTo>
                    <a:lnTo>
                      <a:pt x="2844" y="1787"/>
                    </a:lnTo>
                    <a:lnTo>
                      <a:pt x="2852" y="1855"/>
                    </a:lnTo>
                    <a:lnTo>
                      <a:pt x="2856" y="1925"/>
                    </a:lnTo>
                    <a:lnTo>
                      <a:pt x="2851" y="2004"/>
                    </a:lnTo>
                    <a:lnTo>
                      <a:pt x="2840" y="2083"/>
                    </a:lnTo>
                    <a:lnTo>
                      <a:pt x="2822" y="2158"/>
                    </a:lnTo>
                    <a:lnTo>
                      <a:pt x="2798" y="2230"/>
                    </a:lnTo>
                    <a:lnTo>
                      <a:pt x="2765" y="2300"/>
                    </a:lnTo>
                    <a:lnTo>
                      <a:pt x="2728" y="2366"/>
                    </a:lnTo>
                    <a:lnTo>
                      <a:pt x="2686" y="2428"/>
                    </a:lnTo>
                    <a:lnTo>
                      <a:pt x="2637" y="2486"/>
                    </a:lnTo>
                    <a:lnTo>
                      <a:pt x="2584" y="2538"/>
                    </a:lnTo>
                    <a:lnTo>
                      <a:pt x="2527" y="2587"/>
                    </a:lnTo>
                    <a:lnTo>
                      <a:pt x="2465" y="2630"/>
                    </a:lnTo>
                    <a:lnTo>
                      <a:pt x="2399" y="2667"/>
                    </a:lnTo>
                    <a:lnTo>
                      <a:pt x="2330" y="2698"/>
                    </a:lnTo>
                    <a:lnTo>
                      <a:pt x="2256" y="2723"/>
                    </a:lnTo>
                    <a:lnTo>
                      <a:pt x="2182" y="2742"/>
                    </a:lnTo>
                    <a:lnTo>
                      <a:pt x="2104" y="2753"/>
                    </a:lnTo>
                    <a:lnTo>
                      <a:pt x="2024" y="2757"/>
                    </a:lnTo>
                    <a:lnTo>
                      <a:pt x="1951" y="2753"/>
                    </a:lnTo>
                    <a:lnTo>
                      <a:pt x="1880" y="2744"/>
                    </a:lnTo>
                    <a:lnTo>
                      <a:pt x="1810" y="2730"/>
                    </a:lnTo>
                    <a:lnTo>
                      <a:pt x="1742" y="2708"/>
                    </a:lnTo>
                    <a:lnTo>
                      <a:pt x="1676" y="2681"/>
                    </a:lnTo>
                    <a:lnTo>
                      <a:pt x="1614" y="2649"/>
                    </a:lnTo>
                    <a:lnTo>
                      <a:pt x="1612" y="2648"/>
                    </a:lnTo>
                    <a:lnTo>
                      <a:pt x="1568" y="2685"/>
                    </a:lnTo>
                    <a:lnTo>
                      <a:pt x="1524" y="2718"/>
                    </a:lnTo>
                    <a:lnTo>
                      <a:pt x="1476" y="2748"/>
                    </a:lnTo>
                    <a:lnTo>
                      <a:pt x="1427" y="2775"/>
                    </a:lnTo>
                    <a:lnTo>
                      <a:pt x="1367" y="2802"/>
                    </a:lnTo>
                    <a:lnTo>
                      <a:pt x="1305" y="2823"/>
                    </a:lnTo>
                    <a:lnTo>
                      <a:pt x="1242" y="2839"/>
                    </a:lnTo>
                    <a:lnTo>
                      <a:pt x="1188" y="2849"/>
                    </a:lnTo>
                    <a:lnTo>
                      <a:pt x="1134" y="2854"/>
                    </a:lnTo>
                    <a:lnTo>
                      <a:pt x="1080" y="2856"/>
                    </a:lnTo>
                    <a:lnTo>
                      <a:pt x="1002" y="2852"/>
                    </a:lnTo>
                    <a:lnTo>
                      <a:pt x="928" y="2841"/>
                    </a:lnTo>
                    <a:lnTo>
                      <a:pt x="854" y="2823"/>
                    </a:lnTo>
                    <a:lnTo>
                      <a:pt x="785" y="2798"/>
                    </a:lnTo>
                    <a:lnTo>
                      <a:pt x="718" y="2768"/>
                    </a:lnTo>
                    <a:lnTo>
                      <a:pt x="654" y="2731"/>
                    </a:lnTo>
                    <a:lnTo>
                      <a:pt x="596" y="2689"/>
                    </a:lnTo>
                    <a:lnTo>
                      <a:pt x="541" y="2640"/>
                    </a:lnTo>
                    <a:lnTo>
                      <a:pt x="490" y="2588"/>
                    </a:lnTo>
                    <a:lnTo>
                      <a:pt x="446" y="2531"/>
                    </a:lnTo>
                    <a:lnTo>
                      <a:pt x="405" y="2470"/>
                    </a:lnTo>
                    <a:lnTo>
                      <a:pt x="371" y="2405"/>
                    </a:lnTo>
                    <a:lnTo>
                      <a:pt x="343" y="2337"/>
                    </a:lnTo>
                    <a:lnTo>
                      <a:pt x="322" y="2266"/>
                    </a:lnTo>
                    <a:lnTo>
                      <a:pt x="307" y="2192"/>
                    </a:lnTo>
                    <a:lnTo>
                      <a:pt x="298" y="2116"/>
                    </a:lnTo>
                    <a:lnTo>
                      <a:pt x="243" y="2058"/>
                    </a:lnTo>
                    <a:lnTo>
                      <a:pt x="194" y="1996"/>
                    </a:lnTo>
                    <a:lnTo>
                      <a:pt x="149" y="1930"/>
                    </a:lnTo>
                    <a:lnTo>
                      <a:pt x="111" y="1860"/>
                    </a:lnTo>
                    <a:lnTo>
                      <a:pt x="77" y="1788"/>
                    </a:lnTo>
                    <a:lnTo>
                      <a:pt x="50" y="1714"/>
                    </a:lnTo>
                    <a:lnTo>
                      <a:pt x="27" y="1638"/>
                    </a:lnTo>
                    <a:lnTo>
                      <a:pt x="12" y="1558"/>
                    </a:lnTo>
                    <a:lnTo>
                      <a:pt x="2" y="1479"/>
                    </a:lnTo>
                    <a:lnTo>
                      <a:pt x="0" y="1397"/>
                    </a:lnTo>
                    <a:lnTo>
                      <a:pt x="2" y="1310"/>
                    </a:lnTo>
                    <a:lnTo>
                      <a:pt x="14" y="1226"/>
                    </a:lnTo>
                    <a:lnTo>
                      <a:pt x="31" y="1142"/>
                    </a:lnTo>
                    <a:lnTo>
                      <a:pt x="56" y="1063"/>
                    </a:lnTo>
                    <a:lnTo>
                      <a:pt x="86" y="986"/>
                    </a:lnTo>
                    <a:lnTo>
                      <a:pt x="123" y="913"/>
                    </a:lnTo>
                    <a:lnTo>
                      <a:pt x="165" y="842"/>
                    </a:lnTo>
                    <a:lnTo>
                      <a:pt x="212" y="776"/>
                    </a:lnTo>
                    <a:lnTo>
                      <a:pt x="264" y="714"/>
                    </a:lnTo>
                    <a:lnTo>
                      <a:pt x="322" y="657"/>
                    </a:lnTo>
                    <a:lnTo>
                      <a:pt x="382" y="605"/>
                    </a:lnTo>
                    <a:lnTo>
                      <a:pt x="448" y="558"/>
                    </a:lnTo>
                    <a:lnTo>
                      <a:pt x="518" y="515"/>
                    </a:lnTo>
                    <a:lnTo>
                      <a:pt x="590" y="479"/>
                    </a:lnTo>
                    <a:lnTo>
                      <a:pt x="667" y="450"/>
                    </a:lnTo>
                    <a:lnTo>
                      <a:pt x="745" y="426"/>
                    </a:lnTo>
                    <a:lnTo>
                      <a:pt x="827" y="410"/>
                    </a:lnTo>
                    <a:lnTo>
                      <a:pt x="910" y="400"/>
                    </a:lnTo>
                    <a:lnTo>
                      <a:pt x="962" y="338"/>
                    </a:lnTo>
                    <a:lnTo>
                      <a:pt x="1018" y="281"/>
                    </a:lnTo>
                    <a:lnTo>
                      <a:pt x="1078" y="227"/>
                    </a:lnTo>
                    <a:lnTo>
                      <a:pt x="1142" y="180"/>
                    </a:lnTo>
                    <a:lnTo>
                      <a:pt x="1209" y="138"/>
                    </a:lnTo>
                    <a:lnTo>
                      <a:pt x="1279" y="101"/>
                    </a:lnTo>
                    <a:lnTo>
                      <a:pt x="1352" y="70"/>
                    </a:lnTo>
                    <a:lnTo>
                      <a:pt x="1427" y="43"/>
                    </a:lnTo>
                    <a:lnTo>
                      <a:pt x="1500" y="25"/>
                    </a:lnTo>
                    <a:lnTo>
                      <a:pt x="1573" y="11"/>
                    </a:lnTo>
                    <a:lnTo>
                      <a:pt x="1649" y="2"/>
                    </a:lnTo>
                    <a:lnTo>
                      <a:pt x="1725" y="0"/>
                    </a:lnTo>
                    <a:close/>
                  </a:path>
                </a:pathLst>
              </a:custGeom>
              <a:solidFill>
                <a:srgbClr val="A5DA6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Freeform 7"/>
              <p:cNvSpPr>
                <a:spLocks/>
              </p:cNvSpPr>
              <p:nvPr/>
            </p:nvSpPr>
            <p:spPr bwMode="auto">
              <a:xfrm>
                <a:off x="3654" y="2759"/>
                <a:ext cx="372" cy="1450"/>
              </a:xfrm>
              <a:custGeom>
                <a:avLst/>
                <a:gdLst>
                  <a:gd name="T0" fmla="*/ 370 w 372"/>
                  <a:gd name="T1" fmla="*/ 0 h 1450"/>
                  <a:gd name="T2" fmla="*/ 372 w 372"/>
                  <a:gd name="T3" fmla="*/ 1 h 1450"/>
                  <a:gd name="T4" fmla="*/ 372 w 372"/>
                  <a:gd name="T5" fmla="*/ 1264 h 1450"/>
                  <a:gd name="T6" fmla="*/ 367 w 372"/>
                  <a:gd name="T7" fmla="*/ 1301 h 1450"/>
                  <a:gd name="T8" fmla="*/ 357 w 372"/>
                  <a:gd name="T9" fmla="*/ 1336 h 1450"/>
                  <a:gd name="T10" fmla="*/ 340 w 372"/>
                  <a:gd name="T11" fmla="*/ 1368 h 1450"/>
                  <a:gd name="T12" fmla="*/ 318 w 372"/>
                  <a:gd name="T13" fmla="*/ 1395 h 1450"/>
                  <a:gd name="T14" fmla="*/ 289 w 372"/>
                  <a:gd name="T15" fmla="*/ 1418 h 1450"/>
                  <a:gd name="T16" fmla="*/ 258 w 372"/>
                  <a:gd name="T17" fmla="*/ 1435 h 1450"/>
                  <a:gd name="T18" fmla="*/ 223 w 372"/>
                  <a:gd name="T19" fmla="*/ 1446 h 1450"/>
                  <a:gd name="T20" fmla="*/ 185 w 372"/>
                  <a:gd name="T21" fmla="*/ 1450 h 1450"/>
                  <a:gd name="T22" fmla="*/ 148 w 372"/>
                  <a:gd name="T23" fmla="*/ 1446 h 1450"/>
                  <a:gd name="T24" fmla="*/ 113 w 372"/>
                  <a:gd name="T25" fmla="*/ 1435 h 1450"/>
                  <a:gd name="T26" fmla="*/ 82 w 372"/>
                  <a:gd name="T27" fmla="*/ 1418 h 1450"/>
                  <a:gd name="T28" fmla="*/ 53 w 372"/>
                  <a:gd name="T29" fmla="*/ 1395 h 1450"/>
                  <a:gd name="T30" fmla="*/ 31 w 372"/>
                  <a:gd name="T31" fmla="*/ 1368 h 1450"/>
                  <a:gd name="T32" fmla="*/ 13 w 372"/>
                  <a:gd name="T33" fmla="*/ 1336 h 1450"/>
                  <a:gd name="T34" fmla="*/ 3 w 372"/>
                  <a:gd name="T35" fmla="*/ 1301 h 1450"/>
                  <a:gd name="T36" fmla="*/ 0 w 372"/>
                  <a:gd name="T37" fmla="*/ 1264 h 1450"/>
                  <a:gd name="T38" fmla="*/ 0 w 372"/>
                  <a:gd name="T39" fmla="*/ 191 h 1450"/>
                  <a:gd name="T40" fmla="*/ 63 w 372"/>
                  <a:gd name="T41" fmla="*/ 175 h 1450"/>
                  <a:gd name="T42" fmla="*/ 125 w 372"/>
                  <a:gd name="T43" fmla="*/ 154 h 1450"/>
                  <a:gd name="T44" fmla="*/ 185 w 372"/>
                  <a:gd name="T45" fmla="*/ 127 h 1450"/>
                  <a:gd name="T46" fmla="*/ 234 w 372"/>
                  <a:gd name="T47" fmla="*/ 100 h 1450"/>
                  <a:gd name="T48" fmla="*/ 282 w 372"/>
                  <a:gd name="T49" fmla="*/ 70 h 1450"/>
                  <a:gd name="T50" fmla="*/ 326 w 372"/>
                  <a:gd name="T51" fmla="*/ 37 h 1450"/>
                  <a:gd name="T52" fmla="*/ 370 w 372"/>
                  <a:gd name="T53" fmla="*/ 0 h 1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72" h="1450">
                    <a:moveTo>
                      <a:pt x="370" y="0"/>
                    </a:moveTo>
                    <a:lnTo>
                      <a:pt x="372" y="1"/>
                    </a:lnTo>
                    <a:lnTo>
                      <a:pt x="372" y="1264"/>
                    </a:lnTo>
                    <a:lnTo>
                      <a:pt x="367" y="1301"/>
                    </a:lnTo>
                    <a:lnTo>
                      <a:pt x="357" y="1336"/>
                    </a:lnTo>
                    <a:lnTo>
                      <a:pt x="340" y="1368"/>
                    </a:lnTo>
                    <a:lnTo>
                      <a:pt x="318" y="1395"/>
                    </a:lnTo>
                    <a:lnTo>
                      <a:pt x="289" y="1418"/>
                    </a:lnTo>
                    <a:lnTo>
                      <a:pt x="258" y="1435"/>
                    </a:lnTo>
                    <a:lnTo>
                      <a:pt x="223" y="1446"/>
                    </a:lnTo>
                    <a:lnTo>
                      <a:pt x="185" y="1450"/>
                    </a:lnTo>
                    <a:lnTo>
                      <a:pt x="148" y="1446"/>
                    </a:lnTo>
                    <a:lnTo>
                      <a:pt x="113" y="1435"/>
                    </a:lnTo>
                    <a:lnTo>
                      <a:pt x="82" y="1418"/>
                    </a:lnTo>
                    <a:lnTo>
                      <a:pt x="53" y="1395"/>
                    </a:lnTo>
                    <a:lnTo>
                      <a:pt x="31" y="1368"/>
                    </a:lnTo>
                    <a:lnTo>
                      <a:pt x="13" y="1336"/>
                    </a:lnTo>
                    <a:lnTo>
                      <a:pt x="3" y="1301"/>
                    </a:lnTo>
                    <a:lnTo>
                      <a:pt x="0" y="1264"/>
                    </a:lnTo>
                    <a:lnTo>
                      <a:pt x="0" y="191"/>
                    </a:lnTo>
                    <a:lnTo>
                      <a:pt x="63" y="175"/>
                    </a:lnTo>
                    <a:lnTo>
                      <a:pt x="125" y="154"/>
                    </a:lnTo>
                    <a:lnTo>
                      <a:pt x="185" y="127"/>
                    </a:lnTo>
                    <a:lnTo>
                      <a:pt x="234" y="100"/>
                    </a:lnTo>
                    <a:lnTo>
                      <a:pt x="282" y="70"/>
                    </a:lnTo>
                    <a:lnTo>
                      <a:pt x="326" y="37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rgbClr val="AD8C6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8"/>
              <p:cNvSpPr>
                <a:spLocks/>
              </p:cNvSpPr>
              <p:nvPr/>
            </p:nvSpPr>
            <p:spPr bwMode="auto">
              <a:xfrm>
                <a:off x="2412" y="154"/>
                <a:ext cx="1427" cy="2813"/>
              </a:xfrm>
              <a:custGeom>
                <a:avLst/>
                <a:gdLst>
                  <a:gd name="T0" fmla="*/ 1427 w 1427"/>
                  <a:gd name="T1" fmla="*/ 0 h 2813"/>
                  <a:gd name="T2" fmla="*/ 1427 w 1427"/>
                  <a:gd name="T3" fmla="*/ 2732 h 2813"/>
                  <a:gd name="T4" fmla="*/ 1367 w 1427"/>
                  <a:gd name="T5" fmla="*/ 2759 h 2813"/>
                  <a:gd name="T6" fmla="*/ 1305 w 1427"/>
                  <a:gd name="T7" fmla="*/ 2780 h 2813"/>
                  <a:gd name="T8" fmla="*/ 1242 w 1427"/>
                  <a:gd name="T9" fmla="*/ 2796 h 2813"/>
                  <a:gd name="T10" fmla="*/ 1188 w 1427"/>
                  <a:gd name="T11" fmla="*/ 2806 h 2813"/>
                  <a:gd name="T12" fmla="*/ 1134 w 1427"/>
                  <a:gd name="T13" fmla="*/ 2811 h 2813"/>
                  <a:gd name="T14" fmla="*/ 1080 w 1427"/>
                  <a:gd name="T15" fmla="*/ 2813 h 2813"/>
                  <a:gd name="T16" fmla="*/ 1002 w 1427"/>
                  <a:gd name="T17" fmla="*/ 2809 h 2813"/>
                  <a:gd name="T18" fmla="*/ 928 w 1427"/>
                  <a:gd name="T19" fmla="*/ 2798 h 2813"/>
                  <a:gd name="T20" fmla="*/ 854 w 1427"/>
                  <a:gd name="T21" fmla="*/ 2780 h 2813"/>
                  <a:gd name="T22" fmla="*/ 785 w 1427"/>
                  <a:gd name="T23" fmla="*/ 2755 h 2813"/>
                  <a:gd name="T24" fmla="*/ 718 w 1427"/>
                  <a:gd name="T25" fmla="*/ 2725 h 2813"/>
                  <a:gd name="T26" fmla="*/ 654 w 1427"/>
                  <a:gd name="T27" fmla="*/ 2688 h 2813"/>
                  <a:gd name="T28" fmla="*/ 596 w 1427"/>
                  <a:gd name="T29" fmla="*/ 2646 h 2813"/>
                  <a:gd name="T30" fmla="*/ 541 w 1427"/>
                  <a:gd name="T31" fmla="*/ 2597 h 2813"/>
                  <a:gd name="T32" fmla="*/ 490 w 1427"/>
                  <a:gd name="T33" fmla="*/ 2545 h 2813"/>
                  <a:gd name="T34" fmla="*/ 446 w 1427"/>
                  <a:gd name="T35" fmla="*/ 2488 h 2813"/>
                  <a:gd name="T36" fmla="*/ 405 w 1427"/>
                  <a:gd name="T37" fmla="*/ 2427 h 2813"/>
                  <a:gd name="T38" fmla="*/ 371 w 1427"/>
                  <a:gd name="T39" fmla="*/ 2362 h 2813"/>
                  <a:gd name="T40" fmla="*/ 343 w 1427"/>
                  <a:gd name="T41" fmla="*/ 2294 h 2813"/>
                  <a:gd name="T42" fmla="*/ 322 w 1427"/>
                  <a:gd name="T43" fmla="*/ 2223 h 2813"/>
                  <a:gd name="T44" fmla="*/ 307 w 1427"/>
                  <a:gd name="T45" fmla="*/ 2149 h 2813"/>
                  <a:gd name="T46" fmla="*/ 298 w 1427"/>
                  <a:gd name="T47" fmla="*/ 2073 h 2813"/>
                  <a:gd name="T48" fmla="*/ 243 w 1427"/>
                  <a:gd name="T49" fmla="*/ 2015 h 2813"/>
                  <a:gd name="T50" fmla="*/ 194 w 1427"/>
                  <a:gd name="T51" fmla="*/ 1953 h 2813"/>
                  <a:gd name="T52" fmla="*/ 149 w 1427"/>
                  <a:gd name="T53" fmla="*/ 1887 h 2813"/>
                  <a:gd name="T54" fmla="*/ 111 w 1427"/>
                  <a:gd name="T55" fmla="*/ 1817 h 2813"/>
                  <a:gd name="T56" fmla="*/ 77 w 1427"/>
                  <a:gd name="T57" fmla="*/ 1745 h 2813"/>
                  <a:gd name="T58" fmla="*/ 50 w 1427"/>
                  <a:gd name="T59" fmla="*/ 1671 h 2813"/>
                  <a:gd name="T60" fmla="*/ 27 w 1427"/>
                  <a:gd name="T61" fmla="*/ 1595 h 2813"/>
                  <a:gd name="T62" fmla="*/ 12 w 1427"/>
                  <a:gd name="T63" fmla="*/ 1515 h 2813"/>
                  <a:gd name="T64" fmla="*/ 2 w 1427"/>
                  <a:gd name="T65" fmla="*/ 1436 h 2813"/>
                  <a:gd name="T66" fmla="*/ 0 w 1427"/>
                  <a:gd name="T67" fmla="*/ 1354 h 2813"/>
                  <a:gd name="T68" fmla="*/ 2 w 1427"/>
                  <a:gd name="T69" fmla="*/ 1267 h 2813"/>
                  <a:gd name="T70" fmla="*/ 14 w 1427"/>
                  <a:gd name="T71" fmla="*/ 1183 h 2813"/>
                  <a:gd name="T72" fmla="*/ 31 w 1427"/>
                  <a:gd name="T73" fmla="*/ 1099 h 2813"/>
                  <a:gd name="T74" fmla="*/ 56 w 1427"/>
                  <a:gd name="T75" fmla="*/ 1020 h 2813"/>
                  <a:gd name="T76" fmla="*/ 86 w 1427"/>
                  <a:gd name="T77" fmla="*/ 943 h 2813"/>
                  <a:gd name="T78" fmla="*/ 123 w 1427"/>
                  <a:gd name="T79" fmla="*/ 870 h 2813"/>
                  <a:gd name="T80" fmla="*/ 165 w 1427"/>
                  <a:gd name="T81" fmla="*/ 799 h 2813"/>
                  <a:gd name="T82" fmla="*/ 212 w 1427"/>
                  <a:gd name="T83" fmla="*/ 733 h 2813"/>
                  <a:gd name="T84" fmla="*/ 264 w 1427"/>
                  <a:gd name="T85" fmla="*/ 671 h 2813"/>
                  <a:gd name="T86" fmla="*/ 322 w 1427"/>
                  <a:gd name="T87" fmla="*/ 614 h 2813"/>
                  <a:gd name="T88" fmla="*/ 382 w 1427"/>
                  <a:gd name="T89" fmla="*/ 562 h 2813"/>
                  <a:gd name="T90" fmla="*/ 448 w 1427"/>
                  <a:gd name="T91" fmla="*/ 515 h 2813"/>
                  <a:gd name="T92" fmla="*/ 518 w 1427"/>
                  <a:gd name="T93" fmla="*/ 472 h 2813"/>
                  <a:gd name="T94" fmla="*/ 590 w 1427"/>
                  <a:gd name="T95" fmla="*/ 436 h 2813"/>
                  <a:gd name="T96" fmla="*/ 667 w 1427"/>
                  <a:gd name="T97" fmla="*/ 407 h 2813"/>
                  <a:gd name="T98" fmla="*/ 745 w 1427"/>
                  <a:gd name="T99" fmla="*/ 383 h 2813"/>
                  <a:gd name="T100" fmla="*/ 827 w 1427"/>
                  <a:gd name="T101" fmla="*/ 367 h 2813"/>
                  <a:gd name="T102" fmla="*/ 910 w 1427"/>
                  <a:gd name="T103" fmla="*/ 357 h 2813"/>
                  <a:gd name="T104" fmla="*/ 962 w 1427"/>
                  <a:gd name="T105" fmla="*/ 295 h 2813"/>
                  <a:gd name="T106" fmla="*/ 1018 w 1427"/>
                  <a:gd name="T107" fmla="*/ 238 h 2813"/>
                  <a:gd name="T108" fmla="*/ 1078 w 1427"/>
                  <a:gd name="T109" fmla="*/ 184 h 2813"/>
                  <a:gd name="T110" fmla="*/ 1142 w 1427"/>
                  <a:gd name="T111" fmla="*/ 137 h 2813"/>
                  <a:gd name="T112" fmla="*/ 1209 w 1427"/>
                  <a:gd name="T113" fmla="*/ 95 h 2813"/>
                  <a:gd name="T114" fmla="*/ 1279 w 1427"/>
                  <a:gd name="T115" fmla="*/ 58 h 2813"/>
                  <a:gd name="T116" fmla="*/ 1352 w 1427"/>
                  <a:gd name="T117" fmla="*/ 27 h 2813"/>
                  <a:gd name="T118" fmla="*/ 1427 w 1427"/>
                  <a:gd name="T119" fmla="*/ 0 h 2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427" h="2813">
                    <a:moveTo>
                      <a:pt x="1427" y="0"/>
                    </a:moveTo>
                    <a:lnTo>
                      <a:pt x="1427" y="2732"/>
                    </a:lnTo>
                    <a:lnTo>
                      <a:pt x="1367" y="2759"/>
                    </a:lnTo>
                    <a:lnTo>
                      <a:pt x="1305" y="2780"/>
                    </a:lnTo>
                    <a:lnTo>
                      <a:pt x="1242" y="2796"/>
                    </a:lnTo>
                    <a:lnTo>
                      <a:pt x="1188" y="2806"/>
                    </a:lnTo>
                    <a:lnTo>
                      <a:pt x="1134" y="2811"/>
                    </a:lnTo>
                    <a:lnTo>
                      <a:pt x="1080" y="2813"/>
                    </a:lnTo>
                    <a:lnTo>
                      <a:pt x="1002" y="2809"/>
                    </a:lnTo>
                    <a:lnTo>
                      <a:pt x="928" y="2798"/>
                    </a:lnTo>
                    <a:lnTo>
                      <a:pt x="854" y="2780"/>
                    </a:lnTo>
                    <a:lnTo>
                      <a:pt x="785" y="2755"/>
                    </a:lnTo>
                    <a:lnTo>
                      <a:pt x="718" y="2725"/>
                    </a:lnTo>
                    <a:lnTo>
                      <a:pt x="654" y="2688"/>
                    </a:lnTo>
                    <a:lnTo>
                      <a:pt x="596" y="2646"/>
                    </a:lnTo>
                    <a:lnTo>
                      <a:pt x="541" y="2597"/>
                    </a:lnTo>
                    <a:lnTo>
                      <a:pt x="490" y="2545"/>
                    </a:lnTo>
                    <a:lnTo>
                      <a:pt x="446" y="2488"/>
                    </a:lnTo>
                    <a:lnTo>
                      <a:pt x="405" y="2427"/>
                    </a:lnTo>
                    <a:lnTo>
                      <a:pt x="371" y="2362"/>
                    </a:lnTo>
                    <a:lnTo>
                      <a:pt x="343" y="2294"/>
                    </a:lnTo>
                    <a:lnTo>
                      <a:pt x="322" y="2223"/>
                    </a:lnTo>
                    <a:lnTo>
                      <a:pt x="307" y="2149"/>
                    </a:lnTo>
                    <a:lnTo>
                      <a:pt x="298" y="2073"/>
                    </a:lnTo>
                    <a:lnTo>
                      <a:pt x="243" y="2015"/>
                    </a:lnTo>
                    <a:lnTo>
                      <a:pt x="194" y="1953"/>
                    </a:lnTo>
                    <a:lnTo>
                      <a:pt x="149" y="1887"/>
                    </a:lnTo>
                    <a:lnTo>
                      <a:pt x="111" y="1817"/>
                    </a:lnTo>
                    <a:lnTo>
                      <a:pt x="77" y="1745"/>
                    </a:lnTo>
                    <a:lnTo>
                      <a:pt x="50" y="1671"/>
                    </a:lnTo>
                    <a:lnTo>
                      <a:pt x="27" y="1595"/>
                    </a:lnTo>
                    <a:lnTo>
                      <a:pt x="12" y="1515"/>
                    </a:lnTo>
                    <a:lnTo>
                      <a:pt x="2" y="1436"/>
                    </a:lnTo>
                    <a:lnTo>
                      <a:pt x="0" y="1354"/>
                    </a:lnTo>
                    <a:lnTo>
                      <a:pt x="2" y="1267"/>
                    </a:lnTo>
                    <a:lnTo>
                      <a:pt x="14" y="1183"/>
                    </a:lnTo>
                    <a:lnTo>
                      <a:pt x="31" y="1099"/>
                    </a:lnTo>
                    <a:lnTo>
                      <a:pt x="56" y="1020"/>
                    </a:lnTo>
                    <a:lnTo>
                      <a:pt x="86" y="943"/>
                    </a:lnTo>
                    <a:lnTo>
                      <a:pt x="123" y="870"/>
                    </a:lnTo>
                    <a:lnTo>
                      <a:pt x="165" y="799"/>
                    </a:lnTo>
                    <a:lnTo>
                      <a:pt x="212" y="733"/>
                    </a:lnTo>
                    <a:lnTo>
                      <a:pt x="264" y="671"/>
                    </a:lnTo>
                    <a:lnTo>
                      <a:pt x="322" y="614"/>
                    </a:lnTo>
                    <a:lnTo>
                      <a:pt x="382" y="562"/>
                    </a:lnTo>
                    <a:lnTo>
                      <a:pt x="448" y="515"/>
                    </a:lnTo>
                    <a:lnTo>
                      <a:pt x="518" y="472"/>
                    </a:lnTo>
                    <a:lnTo>
                      <a:pt x="590" y="436"/>
                    </a:lnTo>
                    <a:lnTo>
                      <a:pt x="667" y="407"/>
                    </a:lnTo>
                    <a:lnTo>
                      <a:pt x="745" y="383"/>
                    </a:lnTo>
                    <a:lnTo>
                      <a:pt x="827" y="367"/>
                    </a:lnTo>
                    <a:lnTo>
                      <a:pt x="910" y="357"/>
                    </a:lnTo>
                    <a:lnTo>
                      <a:pt x="962" y="295"/>
                    </a:lnTo>
                    <a:lnTo>
                      <a:pt x="1018" y="238"/>
                    </a:lnTo>
                    <a:lnTo>
                      <a:pt x="1078" y="184"/>
                    </a:lnTo>
                    <a:lnTo>
                      <a:pt x="1142" y="137"/>
                    </a:lnTo>
                    <a:lnTo>
                      <a:pt x="1209" y="95"/>
                    </a:lnTo>
                    <a:lnTo>
                      <a:pt x="1279" y="58"/>
                    </a:lnTo>
                    <a:lnTo>
                      <a:pt x="1352" y="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81BC4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34" name="Group 4"/>
            <p:cNvGrpSpPr>
              <a:grpSpLocks noChangeAspect="1"/>
            </p:cNvGrpSpPr>
            <p:nvPr/>
          </p:nvGrpSpPr>
          <p:grpSpPr bwMode="auto">
            <a:xfrm>
              <a:off x="484691" y="4623952"/>
              <a:ext cx="1270490" cy="1822993"/>
              <a:chOff x="2412" y="111"/>
              <a:chExt cx="2856" cy="4098"/>
            </a:xfrm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grpSpPr>
          <p:sp>
            <p:nvSpPr>
              <p:cNvPr id="35" name="Freeform 6"/>
              <p:cNvSpPr>
                <a:spLocks/>
              </p:cNvSpPr>
              <p:nvPr/>
            </p:nvSpPr>
            <p:spPr bwMode="auto">
              <a:xfrm>
                <a:off x="2412" y="111"/>
                <a:ext cx="2856" cy="2856"/>
              </a:xfrm>
              <a:custGeom>
                <a:avLst/>
                <a:gdLst>
                  <a:gd name="T0" fmla="*/ 1814 w 2856"/>
                  <a:gd name="T1" fmla="*/ 4 h 2856"/>
                  <a:gd name="T2" fmla="*/ 1986 w 2856"/>
                  <a:gd name="T3" fmla="*/ 34 h 2856"/>
                  <a:gd name="T4" fmla="*/ 2146 w 2856"/>
                  <a:gd name="T5" fmla="*/ 89 h 2856"/>
                  <a:gd name="T6" fmla="*/ 2292 w 2856"/>
                  <a:gd name="T7" fmla="*/ 170 h 2856"/>
                  <a:gd name="T8" fmla="*/ 2424 w 2856"/>
                  <a:gd name="T9" fmla="*/ 273 h 2856"/>
                  <a:gd name="T10" fmla="*/ 2537 w 2856"/>
                  <a:gd name="T11" fmla="*/ 396 h 2856"/>
                  <a:gd name="T12" fmla="*/ 2629 w 2856"/>
                  <a:gd name="T13" fmla="*/ 535 h 2856"/>
                  <a:gd name="T14" fmla="*/ 2697 w 2856"/>
                  <a:gd name="T15" fmla="*/ 689 h 2856"/>
                  <a:gd name="T16" fmla="*/ 2741 w 2856"/>
                  <a:gd name="T17" fmla="*/ 856 h 2856"/>
                  <a:gd name="T18" fmla="*/ 2755 w 2856"/>
                  <a:gd name="T19" fmla="*/ 1031 h 2856"/>
                  <a:gd name="T20" fmla="*/ 2744 w 2856"/>
                  <a:gd name="T21" fmla="*/ 1188 h 2856"/>
                  <a:gd name="T22" fmla="*/ 2708 w 2856"/>
                  <a:gd name="T23" fmla="*/ 1341 h 2856"/>
                  <a:gd name="T24" fmla="*/ 2721 w 2856"/>
                  <a:gd name="T25" fmla="*/ 1472 h 2856"/>
                  <a:gd name="T26" fmla="*/ 2785 w 2856"/>
                  <a:gd name="T27" fmla="*/ 1592 h 2856"/>
                  <a:gd name="T28" fmla="*/ 2830 w 2856"/>
                  <a:gd name="T29" fmla="*/ 1720 h 2856"/>
                  <a:gd name="T30" fmla="*/ 2852 w 2856"/>
                  <a:gd name="T31" fmla="*/ 1855 h 2856"/>
                  <a:gd name="T32" fmla="*/ 2851 w 2856"/>
                  <a:gd name="T33" fmla="*/ 2004 h 2856"/>
                  <a:gd name="T34" fmla="*/ 2822 w 2856"/>
                  <a:gd name="T35" fmla="*/ 2158 h 2856"/>
                  <a:gd name="T36" fmla="*/ 2765 w 2856"/>
                  <a:gd name="T37" fmla="*/ 2300 h 2856"/>
                  <a:gd name="T38" fmla="*/ 2686 w 2856"/>
                  <a:gd name="T39" fmla="*/ 2428 h 2856"/>
                  <a:gd name="T40" fmla="*/ 2584 w 2856"/>
                  <a:gd name="T41" fmla="*/ 2538 h 2856"/>
                  <a:gd name="T42" fmla="*/ 2465 w 2856"/>
                  <a:gd name="T43" fmla="*/ 2630 h 2856"/>
                  <a:gd name="T44" fmla="*/ 2330 w 2856"/>
                  <a:gd name="T45" fmla="*/ 2698 h 2856"/>
                  <a:gd name="T46" fmla="*/ 2182 w 2856"/>
                  <a:gd name="T47" fmla="*/ 2742 h 2856"/>
                  <a:gd name="T48" fmla="*/ 2024 w 2856"/>
                  <a:gd name="T49" fmla="*/ 2757 h 2856"/>
                  <a:gd name="T50" fmla="*/ 1880 w 2856"/>
                  <a:gd name="T51" fmla="*/ 2744 h 2856"/>
                  <a:gd name="T52" fmla="*/ 1742 w 2856"/>
                  <a:gd name="T53" fmla="*/ 2708 h 2856"/>
                  <a:gd name="T54" fmla="*/ 1614 w 2856"/>
                  <a:gd name="T55" fmla="*/ 2649 h 2856"/>
                  <a:gd name="T56" fmla="*/ 1568 w 2856"/>
                  <a:gd name="T57" fmla="*/ 2685 h 2856"/>
                  <a:gd name="T58" fmla="*/ 1476 w 2856"/>
                  <a:gd name="T59" fmla="*/ 2748 h 2856"/>
                  <a:gd name="T60" fmla="*/ 1367 w 2856"/>
                  <a:gd name="T61" fmla="*/ 2802 h 2856"/>
                  <a:gd name="T62" fmla="*/ 1242 w 2856"/>
                  <a:gd name="T63" fmla="*/ 2839 h 2856"/>
                  <a:gd name="T64" fmla="*/ 1134 w 2856"/>
                  <a:gd name="T65" fmla="*/ 2854 h 2856"/>
                  <a:gd name="T66" fmla="*/ 1002 w 2856"/>
                  <a:gd name="T67" fmla="*/ 2852 h 2856"/>
                  <a:gd name="T68" fmla="*/ 854 w 2856"/>
                  <a:gd name="T69" fmla="*/ 2823 h 2856"/>
                  <a:gd name="T70" fmla="*/ 718 w 2856"/>
                  <a:gd name="T71" fmla="*/ 2768 h 2856"/>
                  <a:gd name="T72" fmla="*/ 596 w 2856"/>
                  <a:gd name="T73" fmla="*/ 2689 h 2856"/>
                  <a:gd name="T74" fmla="*/ 490 w 2856"/>
                  <a:gd name="T75" fmla="*/ 2588 h 2856"/>
                  <a:gd name="T76" fmla="*/ 405 w 2856"/>
                  <a:gd name="T77" fmla="*/ 2470 h 2856"/>
                  <a:gd name="T78" fmla="*/ 343 w 2856"/>
                  <a:gd name="T79" fmla="*/ 2337 h 2856"/>
                  <a:gd name="T80" fmla="*/ 307 w 2856"/>
                  <a:gd name="T81" fmla="*/ 2192 h 2856"/>
                  <a:gd name="T82" fmla="*/ 243 w 2856"/>
                  <a:gd name="T83" fmla="*/ 2058 h 2856"/>
                  <a:gd name="T84" fmla="*/ 149 w 2856"/>
                  <a:gd name="T85" fmla="*/ 1930 h 2856"/>
                  <a:gd name="T86" fmla="*/ 77 w 2856"/>
                  <a:gd name="T87" fmla="*/ 1788 h 2856"/>
                  <a:gd name="T88" fmla="*/ 27 w 2856"/>
                  <a:gd name="T89" fmla="*/ 1638 h 2856"/>
                  <a:gd name="T90" fmla="*/ 2 w 2856"/>
                  <a:gd name="T91" fmla="*/ 1479 h 2856"/>
                  <a:gd name="T92" fmla="*/ 2 w 2856"/>
                  <a:gd name="T93" fmla="*/ 1310 h 2856"/>
                  <a:gd name="T94" fmla="*/ 31 w 2856"/>
                  <a:gd name="T95" fmla="*/ 1142 h 2856"/>
                  <a:gd name="T96" fmla="*/ 86 w 2856"/>
                  <a:gd name="T97" fmla="*/ 986 h 2856"/>
                  <a:gd name="T98" fmla="*/ 165 w 2856"/>
                  <a:gd name="T99" fmla="*/ 842 h 2856"/>
                  <a:gd name="T100" fmla="*/ 264 w 2856"/>
                  <a:gd name="T101" fmla="*/ 714 h 2856"/>
                  <a:gd name="T102" fmla="*/ 382 w 2856"/>
                  <a:gd name="T103" fmla="*/ 605 h 2856"/>
                  <a:gd name="T104" fmla="*/ 518 w 2856"/>
                  <a:gd name="T105" fmla="*/ 515 h 2856"/>
                  <a:gd name="T106" fmla="*/ 667 w 2856"/>
                  <a:gd name="T107" fmla="*/ 450 h 2856"/>
                  <a:gd name="T108" fmla="*/ 827 w 2856"/>
                  <a:gd name="T109" fmla="*/ 410 h 2856"/>
                  <a:gd name="T110" fmla="*/ 962 w 2856"/>
                  <a:gd name="T111" fmla="*/ 338 h 2856"/>
                  <a:gd name="T112" fmla="*/ 1078 w 2856"/>
                  <a:gd name="T113" fmla="*/ 227 h 2856"/>
                  <a:gd name="T114" fmla="*/ 1209 w 2856"/>
                  <a:gd name="T115" fmla="*/ 138 h 2856"/>
                  <a:gd name="T116" fmla="*/ 1352 w 2856"/>
                  <a:gd name="T117" fmla="*/ 70 h 2856"/>
                  <a:gd name="T118" fmla="*/ 1500 w 2856"/>
                  <a:gd name="T119" fmla="*/ 25 h 2856"/>
                  <a:gd name="T120" fmla="*/ 1649 w 2856"/>
                  <a:gd name="T121" fmla="*/ 2 h 2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856" h="2856">
                    <a:moveTo>
                      <a:pt x="1725" y="0"/>
                    </a:moveTo>
                    <a:lnTo>
                      <a:pt x="1814" y="4"/>
                    </a:lnTo>
                    <a:lnTo>
                      <a:pt x="1901" y="15"/>
                    </a:lnTo>
                    <a:lnTo>
                      <a:pt x="1986" y="34"/>
                    </a:lnTo>
                    <a:lnTo>
                      <a:pt x="2066" y="58"/>
                    </a:lnTo>
                    <a:lnTo>
                      <a:pt x="2146" y="89"/>
                    </a:lnTo>
                    <a:lnTo>
                      <a:pt x="2220" y="127"/>
                    </a:lnTo>
                    <a:lnTo>
                      <a:pt x="2292" y="170"/>
                    </a:lnTo>
                    <a:lnTo>
                      <a:pt x="2361" y="220"/>
                    </a:lnTo>
                    <a:lnTo>
                      <a:pt x="2424" y="273"/>
                    </a:lnTo>
                    <a:lnTo>
                      <a:pt x="2482" y="333"/>
                    </a:lnTo>
                    <a:lnTo>
                      <a:pt x="2537" y="396"/>
                    </a:lnTo>
                    <a:lnTo>
                      <a:pt x="2585" y="463"/>
                    </a:lnTo>
                    <a:lnTo>
                      <a:pt x="2629" y="535"/>
                    </a:lnTo>
                    <a:lnTo>
                      <a:pt x="2666" y="611"/>
                    </a:lnTo>
                    <a:lnTo>
                      <a:pt x="2697" y="689"/>
                    </a:lnTo>
                    <a:lnTo>
                      <a:pt x="2723" y="771"/>
                    </a:lnTo>
                    <a:lnTo>
                      <a:pt x="2741" y="856"/>
                    </a:lnTo>
                    <a:lnTo>
                      <a:pt x="2752" y="943"/>
                    </a:lnTo>
                    <a:lnTo>
                      <a:pt x="2755" y="1031"/>
                    </a:lnTo>
                    <a:lnTo>
                      <a:pt x="2753" y="1110"/>
                    </a:lnTo>
                    <a:lnTo>
                      <a:pt x="2744" y="1188"/>
                    </a:lnTo>
                    <a:lnTo>
                      <a:pt x="2728" y="1265"/>
                    </a:lnTo>
                    <a:lnTo>
                      <a:pt x="2708" y="1341"/>
                    </a:lnTo>
                    <a:lnTo>
                      <a:pt x="2681" y="1416"/>
                    </a:lnTo>
                    <a:lnTo>
                      <a:pt x="2721" y="1472"/>
                    </a:lnTo>
                    <a:lnTo>
                      <a:pt x="2755" y="1530"/>
                    </a:lnTo>
                    <a:lnTo>
                      <a:pt x="2785" y="1592"/>
                    </a:lnTo>
                    <a:lnTo>
                      <a:pt x="2810" y="1655"/>
                    </a:lnTo>
                    <a:lnTo>
                      <a:pt x="2830" y="1720"/>
                    </a:lnTo>
                    <a:lnTo>
                      <a:pt x="2844" y="1787"/>
                    </a:lnTo>
                    <a:lnTo>
                      <a:pt x="2852" y="1855"/>
                    </a:lnTo>
                    <a:lnTo>
                      <a:pt x="2856" y="1925"/>
                    </a:lnTo>
                    <a:lnTo>
                      <a:pt x="2851" y="2004"/>
                    </a:lnTo>
                    <a:lnTo>
                      <a:pt x="2840" y="2083"/>
                    </a:lnTo>
                    <a:lnTo>
                      <a:pt x="2822" y="2158"/>
                    </a:lnTo>
                    <a:lnTo>
                      <a:pt x="2798" y="2230"/>
                    </a:lnTo>
                    <a:lnTo>
                      <a:pt x="2765" y="2300"/>
                    </a:lnTo>
                    <a:lnTo>
                      <a:pt x="2728" y="2366"/>
                    </a:lnTo>
                    <a:lnTo>
                      <a:pt x="2686" y="2428"/>
                    </a:lnTo>
                    <a:lnTo>
                      <a:pt x="2637" y="2486"/>
                    </a:lnTo>
                    <a:lnTo>
                      <a:pt x="2584" y="2538"/>
                    </a:lnTo>
                    <a:lnTo>
                      <a:pt x="2527" y="2587"/>
                    </a:lnTo>
                    <a:lnTo>
                      <a:pt x="2465" y="2630"/>
                    </a:lnTo>
                    <a:lnTo>
                      <a:pt x="2399" y="2667"/>
                    </a:lnTo>
                    <a:lnTo>
                      <a:pt x="2330" y="2698"/>
                    </a:lnTo>
                    <a:lnTo>
                      <a:pt x="2256" y="2723"/>
                    </a:lnTo>
                    <a:lnTo>
                      <a:pt x="2182" y="2742"/>
                    </a:lnTo>
                    <a:lnTo>
                      <a:pt x="2104" y="2753"/>
                    </a:lnTo>
                    <a:lnTo>
                      <a:pt x="2024" y="2757"/>
                    </a:lnTo>
                    <a:lnTo>
                      <a:pt x="1951" y="2753"/>
                    </a:lnTo>
                    <a:lnTo>
                      <a:pt x="1880" y="2744"/>
                    </a:lnTo>
                    <a:lnTo>
                      <a:pt x="1810" y="2730"/>
                    </a:lnTo>
                    <a:lnTo>
                      <a:pt x="1742" y="2708"/>
                    </a:lnTo>
                    <a:lnTo>
                      <a:pt x="1676" y="2681"/>
                    </a:lnTo>
                    <a:lnTo>
                      <a:pt x="1614" y="2649"/>
                    </a:lnTo>
                    <a:lnTo>
                      <a:pt x="1612" y="2648"/>
                    </a:lnTo>
                    <a:lnTo>
                      <a:pt x="1568" y="2685"/>
                    </a:lnTo>
                    <a:lnTo>
                      <a:pt x="1524" y="2718"/>
                    </a:lnTo>
                    <a:lnTo>
                      <a:pt x="1476" y="2748"/>
                    </a:lnTo>
                    <a:lnTo>
                      <a:pt x="1427" y="2775"/>
                    </a:lnTo>
                    <a:lnTo>
                      <a:pt x="1367" y="2802"/>
                    </a:lnTo>
                    <a:lnTo>
                      <a:pt x="1305" y="2823"/>
                    </a:lnTo>
                    <a:lnTo>
                      <a:pt x="1242" y="2839"/>
                    </a:lnTo>
                    <a:lnTo>
                      <a:pt x="1188" y="2849"/>
                    </a:lnTo>
                    <a:lnTo>
                      <a:pt x="1134" y="2854"/>
                    </a:lnTo>
                    <a:lnTo>
                      <a:pt x="1080" y="2856"/>
                    </a:lnTo>
                    <a:lnTo>
                      <a:pt x="1002" y="2852"/>
                    </a:lnTo>
                    <a:lnTo>
                      <a:pt x="928" y="2841"/>
                    </a:lnTo>
                    <a:lnTo>
                      <a:pt x="854" y="2823"/>
                    </a:lnTo>
                    <a:lnTo>
                      <a:pt x="785" y="2798"/>
                    </a:lnTo>
                    <a:lnTo>
                      <a:pt x="718" y="2768"/>
                    </a:lnTo>
                    <a:lnTo>
                      <a:pt x="654" y="2731"/>
                    </a:lnTo>
                    <a:lnTo>
                      <a:pt x="596" y="2689"/>
                    </a:lnTo>
                    <a:lnTo>
                      <a:pt x="541" y="2640"/>
                    </a:lnTo>
                    <a:lnTo>
                      <a:pt x="490" y="2588"/>
                    </a:lnTo>
                    <a:lnTo>
                      <a:pt x="446" y="2531"/>
                    </a:lnTo>
                    <a:lnTo>
                      <a:pt x="405" y="2470"/>
                    </a:lnTo>
                    <a:lnTo>
                      <a:pt x="371" y="2405"/>
                    </a:lnTo>
                    <a:lnTo>
                      <a:pt x="343" y="2337"/>
                    </a:lnTo>
                    <a:lnTo>
                      <a:pt x="322" y="2266"/>
                    </a:lnTo>
                    <a:lnTo>
                      <a:pt x="307" y="2192"/>
                    </a:lnTo>
                    <a:lnTo>
                      <a:pt x="298" y="2116"/>
                    </a:lnTo>
                    <a:lnTo>
                      <a:pt x="243" y="2058"/>
                    </a:lnTo>
                    <a:lnTo>
                      <a:pt x="194" y="1996"/>
                    </a:lnTo>
                    <a:lnTo>
                      <a:pt x="149" y="1930"/>
                    </a:lnTo>
                    <a:lnTo>
                      <a:pt x="111" y="1860"/>
                    </a:lnTo>
                    <a:lnTo>
                      <a:pt x="77" y="1788"/>
                    </a:lnTo>
                    <a:lnTo>
                      <a:pt x="50" y="1714"/>
                    </a:lnTo>
                    <a:lnTo>
                      <a:pt x="27" y="1638"/>
                    </a:lnTo>
                    <a:lnTo>
                      <a:pt x="12" y="1558"/>
                    </a:lnTo>
                    <a:lnTo>
                      <a:pt x="2" y="1479"/>
                    </a:lnTo>
                    <a:lnTo>
                      <a:pt x="0" y="1397"/>
                    </a:lnTo>
                    <a:lnTo>
                      <a:pt x="2" y="1310"/>
                    </a:lnTo>
                    <a:lnTo>
                      <a:pt x="14" y="1226"/>
                    </a:lnTo>
                    <a:lnTo>
                      <a:pt x="31" y="1142"/>
                    </a:lnTo>
                    <a:lnTo>
                      <a:pt x="56" y="1063"/>
                    </a:lnTo>
                    <a:lnTo>
                      <a:pt x="86" y="986"/>
                    </a:lnTo>
                    <a:lnTo>
                      <a:pt x="123" y="913"/>
                    </a:lnTo>
                    <a:lnTo>
                      <a:pt x="165" y="842"/>
                    </a:lnTo>
                    <a:lnTo>
                      <a:pt x="212" y="776"/>
                    </a:lnTo>
                    <a:lnTo>
                      <a:pt x="264" y="714"/>
                    </a:lnTo>
                    <a:lnTo>
                      <a:pt x="322" y="657"/>
                    </a:lnTo>
                    <a:lnTo>
                      <a:pt x="382" y="605"/>
                    </a:lnTo>
                    <a:lnTo>
                      <a:pt x="448" y="558"/>
                    </a:lnTo>
                    <a:lnTo>
                      <a:pt x="518" y="515"/>
                    </a:lnTo>
                    <a:lnTo>
                      <a:pt x="590" y="479"/>
                    </a:lnTo>
                    <a:lnTo>
                      <a:pt x="667" y="450"/>
                    </a:lnTo>
                    <a:lnTo>
                      <a:pt x="745" y="426"/>
                    </a:lnTo>
                    <a:lnTo>
                      <a:pt x="827" y="410"/>
                    </a:lnTo>
                    <a:lnTo>
                      <a:pt x="910" y="400"/>
                    </a:lnTo>
                    <a:lnTo>
                      <a:pt x="962" y="338"/>
                    </a:lnTo>
                    <a:lnTo>
                      <a:pt x="1018" y="281"/>
                    </a:lnTo>
                    <a:lnTo>
                      <a:pt x="1078" y="227"/>
                    </a:lnTo>
                    <a:lnTo>
                      <a:pt x="1142" y="180"/>
                    </a:lnTo>
                    <a:lnTo>
                      <a:pt x="1209" y="138"/>
                    </a:lnTo>
                    <a:lnTo>
                      <a:pt x="1279" y="101"/>
                    </a:lnTo>
                    <a:lnTo>
                      <a:pt x="1352" y="70"/>
                    </a:lnTo>
                    <a:lnTo>
                      <a:pt x="1427" y="43"/>
                    </a:lnTo>
                    <a:lnTo>
                      <a:pt x="1500" y="25"/>
                    </a:lnTo>
                    <a:lnTo>
                      <a:pt x="1573" y="11"/>
                    </a:lnTo>
                    <a:lnTo>
                      <a:pt x="1649" y="2"/>
                    </a:lnTo>
                    <a:lnTo>
                      <a:pt x="1725" y="0"/>
                    </a:lnTo>
                    <a:close/>
                  </a:path>
                </a:pathLst>
              </a:custGeom>
              <a:solidFill>
                <a:srgbClr val="A5DA6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7"/>
              <p:cNvSpPr>
                <a:spLocks/>
              </p:cNvSpPr>
              <p:nvPr/>
            </p:nvSpPr>
            <p:spPr bwMode="auto">
              <a:xfrm>
                <a:off x="3654" y="2759"/>
                <a:ext cx="372" cy="1450"/>
              </a:xfrm>
              <a:custGeom>
                <a:avLst/>
                <a:gdLst>
                  <a:gd name="T0" fmla="*/ 370 w 372"/>
                  <a:gd name="T1" fmla="*/ 0 h 1450"/>
                  <a:gd name="T2" fmla="*/ 372 w 372"/>
                  <a:gd name="T3" fmla="*/ 1 h 1450"/>
                  <a:gd name="T4" fmla="*/ 372 w 372"/>
                  <a:gd name="T5" fmla="*/ 1264 h 1450"/>
                  <a:gd name="T6" fmla="*/ 367 w 372"/>
                  <a:gd name="T7" fmla="*/ 1301 h 1450"/>
                  <a:gd name="T8" fmla="*/ 357 w 372"/>
                  <a:gd name="T9" fmla="*/ 1336 h 1450"/>
                  <a:gd name="T10" fmla="*/ 340 w 372"/>
                  <a:gd name="T11" fmla="*/ 1368 h 1450"/>
                  <a:gd name="T12" fmla="*/ 318 w 372"/>
                  <a:gd name="T13" fmla="*/ 1395 h 1450"/>
                  <a:gd name="T14" fmla="*/ 289 w 372"/>
                  <a:gd name="T15" fmla="*/ 1418 h 1450"/>
                  <a:gd name="T16" fmla="*/ 258 w 372"/>
                  <a:gd name="T17" fmla="*/ 1435 h 1450"/>
                  <a:gd name="T18" fmla="*/ 223 w 372"/>
                  <a:gd name="T19" fmla="*/ 1446 h 1450"/>
                  <a:gd name="T20" fmla="*/ 185 w 372"/>
                  <a:gd name="T21" fmla="*/ 1450 h 1450"/>
                  <a:gd name="T22" fmla="*/ 148 w 372"/>
                  <a:gd name="T23" fmla="*/ 1446 h 1450"/>
                  <a:gd name="T24" fmla="*/ 113 w 372"/>
                  <a:gd name="T25" fmla="*/ 1435 h 1450"/>
                  <a:gd name="T26" fmla="*/ 82 w 372"/>
                  <a:gd name="T27" fmla="*/ 1418 h 1450"/>
                  <a:gd name="T28" fmla="*/ 53 w 372"/>
                  <a:gd name="T29" fmla="*/ 1395 h 1450"/>
                  <a:gd name="T30" fmla="*/ 31 w 372"/>
                  <a:gd name="T31" fmla="*/ 1368 h 1450"/>
                  <a:gd name="T32" fmla="*/ 13 w 372"/>
                  <a:gd name="T33" fmla="*/ 1336 h 1450"/>
                  <a:gd name="T34" fmla="*/ 3 w 372"/>
                  <a:gd name="T35" fmla="*/ 1301 h 1450"/>
                  <a:gd name="T36" fmla="*/ 0 w 372"/>
                  <a:gd name="T37" fmla="*/ 1264 h 1450"/>
                  <a:gd name="T38" fmla="*/ 0 w 372"/>
                  <a:gd name="T39" fmla="*/ 191 h 1450"/>
                  <a:gd name="T40" fmla="*/ 63 w 372"/>
                  <a:gd name="T41" fmla="*/ 175 h 1450"/>
                  <a:gd name="T42" fmla="*/ 125 w 372"/>
                  <a:gd name="T43" fmla="*/ 154 h 1450"/>
                  <a:gd name="T44" fmla="*/ 185 w 372"/>
                  <a:gd name="T45" fmla="*/ 127 h 1450"/>
                  <a:gd name="T46" fmla="*/ 234 w 372"/>
                  <a:gd name="T47" fmla="*/ 100 h 1450"/>
                  <a:gd name="T48" fmla="*/ 282 w 372"/>
                  <a:gd name="T49" fmla="*/ 70 h 1450"/>
                  <a:gd name="T50" fmla="*/ 326 w 372"/>
                  <a:gd name="T51" fmla="*/ 37 h 1450"/>
                  <a:gd name="T52" fmla="*/ 370 w 372"/>
                  <a:gd name="T53" fmla="*/ 0 h 1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72" h="1450">
                    <a:moveTo>
                      <a:pt x="370" y="0"/>
                    </a:moveTo>
                    <a:lnTo>
                      <a:pt x="372" y="1"/>
                    </a:lnTo>
                    <a:lnTo>
                      <a:pt x="372" y="1264"/>
                    </a:lnTo>
                    <a:lnTo>
                      <a:pt x="367" y="1301"/>
                    </a:lnTo>
                    <a:lnTo>
                      <a:pt x="357" y="1336"/>
                    </a:lnTo>
                    <a:lnTo>
                      <a:pt x="340" y="1368"/>
                    </a:lnTo>
                    <a:lnTo>
                      <a:pt x="318" y="1395"/>
                    </a:lnTo>
                    <a:lnTo>
                      <a:pt x="289" y="1418"/>
                    </a:lnTo>
                    <a:lnTo>
                      <a:pt x="258" y="1435"/>
                    </a:lnTo>
                    <a:lnTo>
                      <a:pt x="223" y="1446"/>
                    </a:lnTo>
                    <a:lnTo>
                      <a:pt x="185" y="1450"/>
                    </a:lnTo>
                    <a:lnTo>
                      <a:pt x="148" y="1446"/>
                    </a:lnTo>
                    <a:lnTo>
                      <a:pt x="113" y="1435"/>
                    </a:lnTo>
                    <a:lnTo>
                      <a:pt x="82" y="1418"/>
                    </a:lnTo>
                    <a:lnTo>
                      <a:pt x="53" y="1395"/>
                    </a:lnTo>
                    <a:lnTo>
                      <a:pt x="31" y="1368"/>
                    </a:lnTo>
                    <a:lnTo>
                      <a:pt x="13" y="1336"/>
                    </a:lnTo>
                    <a:lnTo>
                      <a:pt x="3" y="1301"/>
                    </a:lnTo>
                    <a:lnTo>
                      <a:pt x="0" y="1264"/>
                    </a:lnTo>
                    <a:lnTo>
                      <a:pt x="0" y="191"/>
                    </a:lnTo>
                    <a:lnTo>
                      <a:pt x="63" y="175"/>
                    </a:lnTo>
                    <a:lnTo>
                      <a:pt x="125" y="154"/>
                    </a:lnTo>
                    <a:lnTo>
                      <a:pt x="185" y="127"/>
                    </a:lnTo>
                    <a:lnTo>
                      <a:pt x="234" y="100"/>
                    </a:lnTo>
                    <a:lnTo>
                      <a:pt x="282" y="70"/>
                    </a:lnTo>
                    <a:lnTo>
                      <a:pt x="326" y="37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rgbClr val="AD8C6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8"/>
              <p:cNvSpPr>
                <a:spLocks/>
              </p:cNvSpPr>
              <p:nvPr/>
            </p:nvSpPr>
            <p:spPr bwMode="auto">
              <a:xfrm>
                <a:off x="2412" y="154"/>
                <a:ext cx="1427" cy="2813"/>
              </a:xfrm>
              <a:custGeom>
                <a:avLst/>
                <a:gdLst>
                  <a:gd name="T0" fmla="*/ 1427 w 1427"/>
                  <a:gd name="T1" fmla="*/ 0 h 2813"/>
                  <a:gd name="T2" fmla="*/ 1427 w 1427"/>
                  <a:gd name="T3" fmla="*/ 2732 h 2813"/>
                  <a:gd name="T4" fmla="*/ 1367 w 1427"/>
                  <a:gd name="T5" fmla="*/ 2759 h 2813"/>
                  <a:gd name="T6" fmla="*/ 1305 w 1427"/>
                  <a:gd name="T7" fmla="*/ 2780 h 2813"/>
                  <a:gd name="T8" fmla="*/ 1242 w 1427"/>
                  <a:gd name="T9" fmla="*/ 2796 h 2813"/>
                  <a:gd name="T10" fmla="*/ 1188 w 1427"/>
                  <a:gd name="T11" fmla="*/ 2806 h 2813"/>
                  <a:gd name="T12" fmla="*/ 1134 w 1427"/>
                  <a:gd name="T13" fmla="*/ 2811 h 2813"/>
                  <a:gd name="T14" fmla="*/ 1080 w 1427"/>
                  <a:gd name="T15" fmla="*/ 2813 h 2813"/>
                  <a:gd name="T16" fmla="*/ 1002 w 1427"/>
                  <a:gd name="T17" fmla="*/ 2809 h 2813"/>
                  <a:gd name="T18" fmla="*/ 928 w 1427"/>
                  <a:gd name="T19" fmla="*/ 2798 h 2813"/>
                  <a:gd name="T20" fmla="*/ 854 w 1427"/>
                  <a:gd name="T21" fmla="*/ 2780 h 2813"/>
                  <a:gd name="T22" fmla="*/ 785 w 1427"/>
                  <a:gd name="T23" fmla="*/ 2755 h 2813"/>
                  <a:gd name="T24" fmla="*/ 718 w 1427"/>
                  <a:gd name="T25" fmla="*/ 2725 h 2813"/>
                  <a:gd name="T26" fmla="*/ 654 w 1427"/>
                  <a:gd name="T27" fmla="*/ 2688 h 2813"/>
                  <a:gd name="T28" fmla="*/ 596 w 1427"/>
                  <a:gd name="T29" fmla="*/ 2646 h 2813"/>
                  <a:gd name="T30" fmla="*/ 541 w 1427"/>
                  <a:gd name="T31" fmla="*/ 2597 h 2813"/>
                  <a:gd name="T32" fmla="*/ 490 w 1427"/>
                  <a:gd name="T33" fmla="*/ 2545 h 2813"/>
                  <a:gd name="T34" fmla="*/ 446 w 1427"/>
                  <a:gd name="T35" fmla="*/ 2488 h 2813"/>
                  <a:gd name="T36" fmla="*/ 405 w 1427"/>
                  <a:gd name="T37" fmla="*/ 2427 h 2813"/>
                  <a:gd name="T38" fmla="*/ 371 w 1427"/>
                  <a:gd name="T39" fmla="*/ 2362 h 2813"/>
                  <a:gd name="T40" fmla="*/ 343 w 1427"/>
                  <a:gd name="T41" fmla="*/ 2294 h 2813"/>
                  <a:gd name="T42" fmla="*/ 322 w 1427"/>
                  <a:gd name="T43" fmla="*/ 2223 h 2813"/>
                  <a:gd name="T44" fmla="*/ 307 w 1427"/>
                  <a:gd name="T45" fmla="*/ 2149 h 2813"/>
                  <a:gd name="T46" fmla="*/ 298 w 1427"/>
                  <a:gd name="T47" fmla="*/ 2073 h 2813"/>
                  <a:gd name="T48" fmla="*/ 243 w 1427"/>
                  <a:gd name="T49" fmla="*/ 2015 h 2813"/>
                  <a:gd name="T50" fmla="*/ 194 w 1427"/>
                  <a:gd name="T51" fmla="*/ 1953 h 2813"/>
                  <a:gd name="T52" fmla="*/ 149 w 1427"/>
                  <a:gd name="T53" fmla="*/ 1887 h 2813"/>
                  <a:gd name="T54" fmla="*/ 111 w 1427"/>
                  <a:gd name="T55" fmla="*/ 1817 h 2813"/>
                  <a:gd name="T56" fmla="*/ 77 w 1427"/>
                  <a:gd name="T57" fmla="*/ 1745 h 2813"/>
                  <a:gd name="T58" fmla="*/ 50 w 1427"/>
                  <a:gd name="T59" fmla="*/ 1671 h 2813"/>
                  <a:gd name="T60" fmla="*/ 27 w 1427"/>
                  <a:gd name="T61" fmla="*/ 1595 h 2813"/>
                  <a:gd name="T62" fmla="*/ 12 w 1427"/>
                  <a:gd name="T63" fmla="*/ 1515 h 2813"/>
                  <a:gd name="T64" fmla="*/ 2 w 1427"/>
                  <a:gd name="T65" fmla="*/ 1436 h 2813"/>
                  <a:gd name="T66" fmla="*/ 0 w 1427"/>
                  <a:gd name="T67" fmla="*/ 1354 h 2813"/>
                  <a:gd name="T68" fmla="*/ 2 w 1427"/>
                  <a:gd name="T69" fmla="*/ 1267 h 2813"/>
                  <a:gd name="T70" fmla="*/ 14 w 1427"/>
                  <a:gd name="T71" fmla="*/ 1183 h 2813"/>
                  <a:gd name="T72" fmla="*/ 31 w 1427"/>
                  <a:gd name="T73" fmla="*/ 1099 h 2813"/>
                  <a:gd name="T74" fmla="*/ 56 w 1427"/>
                  <a:gd name="T75" fmla="*/ 1020 h 2813"/>
                  <a:gd name="T76" fmla="*/ 86 w 1427"/>
                  <a:gd name="T77" fmla="*/ 943 h 2813"/>
                  <a:gd name="T78" fmla="*/ 123 w 1427"/>
                  <a:gd name="T79" fmla="*/ 870 h 2813"/>
                  <a:gd name="T80" fmla="*/ 165 w 1427"/>
                  <a:gd name="T81" fmla="*/ 799 h 2813"/>
                  <a:gd name="T82" fmla="*/ 212 w 1427"/>
                  <a:gd name="T83" fmla="*/ 733 h 2813"/>
                  <a:gd name="T84" fmla="*/ 264 w 1427"/>
                  <a:gd name="T85" fmla="*/ 671 h 2813"/>
                  <a:gd name="T86" fmla="*/ 322 w 1427"/>
                  <a:gd name="T87" fmla="*/ 614 h 2813"/>
                  <a:gd name="T88" fmla="*/ 382 w 1427"/>
                  <a:gd name="T89" fmla="*/ 562 h 2813"/>
                  <a:gd name="T90" fmla="*/ 448 w 1427"/>
                  <a:gd name="T91" fmla="*/ 515 h 2813"/>
                  <a:gd name="T92" fmla="*/ 518 w 1427"/>
                  <a:gd name="T93" fmla="*/ 472 h 2813"/>
                  <a:gd name="T94" fmla="*/ 590 w 1427"/>
                  <a:gd name="T95" fmla="*/ 436 h 2813"/>
                  <a:gd name="T96" fmla="*/ 667 w 1427"/>
                  <a:gd name="T97" fmla="*/ 407 h 2813"/>
                  <a:gd name="T98" fmla="*/ 745 w 1427"/>
                  <a:gd name="T99" fmla="*/ 383 h 2813"/>
                  <a:gd name="T100" fmla="*/ 827 w 1427"/>
                  <a:gd name="T101" fmla="*/ 367 h 2813"/>
                  <a:gd name="T102" fmla="*/ 910 w 1427"/>
                  <a:gd name="T103" fmla="*/ 357 h 2813"/>
                  <a:gd name="T104" fmla="*/ 962 w 1427"/>
                  <a:gd name="T105" fmla="*/ 295 h 2813"/>
                  <a:gd name="T106" fmla="*/ 1018 w 1427"/>
                  <a:gd name="T107" fmla="*/ 238 h 2813"/>
                  <a:gd name="T108" fmla="*/ 1078 w 1427"/>
                  <a:gd name="T109" fmla="*/ 184 h 2813"/>
                  <a:gd name="T110" fmla="*/ 1142 w 1427"/>
                  <a:gd name="T111" fmla="*/ 137 h 2813"/>
                  <a:gd name="T112" fmla="*/ 1209 w 1427"/>
                  <a:gd name="T113" fmla="*/ 95 h 2813"/>
                  <a:gd name="T114" fmla="*/ 1279 w 1427"/>
                  <a:gd name="T115" fmla="*/ 58 h 2813"/>
                  <a:gd name="T116" fmla="*/ 1352 w 1427"/>
                  <a:gd name="T117" fmla="*/ 27 h 2813"/>
                  <a:gd name="T118" fmla="*/ 1427 w 1427"/>
                  <a:gd name="T119" fmla="*/ 0 h 2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427" h="2813">
                    <a:moveTo>
                      <a:pt x="1427" y="0"/>
                    </a:moveTo>
                    <a:lnTo>
                      <a:pt x="1427" y="2732"/>
                    </a:lnTo>
                    <a:lnTo>
                      <a:pt x="1367" y="2759"/>
                    </a:lnTo>
                    <a:lnTo>
                      <a:pt x="1305" y="2780"/>
                    </a:lnTo>
                    <a:lnTo>
                      <a:pt x="1242" y="2796"/>
                    </a:lnTo>
                    <a:lnTo>
                      <a:pt x="1188" y="2806"/>
                    </a:lnTo>
                    <a:lnTo>
                      <a:pt x="1134" y="2811"/>
                    </a:lnTo>
                    <a:lnTo>
                      <a:pt x="1080" y="2813"/>
                    </a:lnTo>
                    <a:lnTo>
                      <a:pt x="1002" y="2809"/>
                    </a:lnTo>
                    <a:lnTo>
                      <a:pt x="928" y="2798"/>
                    </a:lnTo>
                    <a:lnTo>
                      <a:pt x="854" y="2780"/>
                    </a:lnTo>
                    <a:lnTo>
                      <a:pt x="785" y="2755"/>
                    </a:lnTo>
                    <a:lnTo>
                      <a:pt x="718" y="2725"/>
                    </a:lnTo>
                    <a:lnTo>
                      <a:pt x="654" y="2688"/>
                    </a:lnTo>
                    <a:lnTo>
                      <a:pt x="596" y="2646"/>
                    </a:lnTo>
                    <a:lnTo>
                      <a:pt x="541" y="2597"/>
                    </a:lnTo>
                    <a:lnTo>
                      <a:pt x="490" y="2545"/>
                    </a:lnTo>
                    <a:lnTo>
                      <a:pt x="446" y="2488"/>
                    </a:lnTo>
                    <a:lnTo>
                      <a:pt x="405" y="2427"/>
                    </a:lnTo>
                    <a:lnTo>
                      <a:pt x="371" y="2362"/>
                    </a:lnTo>
                    <a:lnTo>
                      <a:pt x="343" y="2294"/>
                    </a:lnTo>
                    <a:lnTo>
                      <a:pt x="322" y="2223"/>
                    </a:lnTo>
                    <a:lnTo>
                      <a:pt x="307" y="2149"/>
                    </a:lnTo>
                    <a:lnTo>
                      <a:pt x="298" y="2073"/>
                    </a:lnTo>
                    <a:lnTo>
                      <a:pt x="243" y="2015"/>
                    </a:lnTo>
                    <a:lnTo>
                      <a:pt x="194" y="1953"/>
                    </a:lnTo>
                    <a:lnTo>
                      <a:pt x="149" y="1887"/>
                    </a:lnTo>
                    <a:lnTo>
                      <a:pt x="111" y="1817"/>
                    </a:lnTo>
                    <a:lnTo>
                      <a:pt x="77" y="1745"/>
                    </a:lnTo>
                    <a:lnTo>
                      <a:pt x="50" y="1671"/>
                    </a:lnTo>
                    <a:lnTo>
                      <a:pt x="27" y="1595"/>
                    </a:lnTo>
                    <a:lnTo>
                      <a:pt x="12" y="1515"/>
                    </a:lnTo>
                    <a:lnTo>
                      <a:pt x="2" y="1436"/>
                    </a:lnTo>
                    <a:lnTo>
                      <a:pt x="0" y="1354"/>
                    </a:lnTo>
                    <a:lnTo>
                      <a:pt x="2" y="1267"/>
                    </a:lnTo>
                    <a:lnTo>
                      <a:pt x="14" y="1183"/>
                    </a:lnTo>
                    <a:lnTo>
                      <a:pt x="31" y="1099"/>
                    </a:lnTo>
                    <a:lnTo>
                      <a:pt x="56" y="1020"/>
                    </a:lnTo>
                    <a:lnTo>
                      <a:pt x="86" y="943"/>
                    </a:lnTo>
                    <a:lnTo>
                      <a:pt x="123" y="870"/>
                    </a:lnTo>
                    <a:lnTo>
                      <a:pt x="165" y="799"/>
                    </a:lnTo>
                    <a:lnTo>
                      <a:pt x="212" y="733"/>
                    </a:lnTo>
                    <a:lnTo>
                      <a:pt x="264" y="671"/>
                    </a:lnTo>
                    <a:lnTo>
                      <a:pt x="322" y="614"/>
                    </a:lnTo>
                    <a:lnTo>
                      <a:pt x="382" y="562"/>
                    </a:lnTo>
                    <a:lnTo>
                      <a:pt x="448" y="515"/>
                    </a:lnTo>
                    <a:lnTo>
                      <a:pt x="518" y="472"/>
                    </a:lnTo>
                    <a:lnTo>
                      <a:pt x="590" y="436"/>
                    </a:lnTo>
                    <a:lnTo>
                      <a:pt x="667" y="407"/>
                    </a:lnTo>
                    <a:lnTo>
                      <a:pt x="745" y="383"/>
                    </a:lnTo>
                    <a:lnTo>
                      <a:pt x="827" y="367"/>
                    </a:lnTo>
                    <a:lnTo>
                      <a:pt x="910" y="357"/>
                    </a:lnTo>
                    <a:lnTo>
                      <a:pt x="962" y="295"/>
                    </a:lnTo>
                    <a:lnTo>
                      <a:pt x="1018" y="238"/>
                    </a:lnTo>
                    <a:lnTo>
                      <a:pt x="1078" y="184"/>
                    </a:lnTo>
                    <a:lnTo>
                      <a:pt x="1142" y="137"/>
                    </a:lnTo>
                    <a:lnTo>
                      <a:pt x="1209" y="95"/>
                    </a:lnTo>
                    <a:lnTo>
                      <a:pt x="1279" y="58"/>
                    </a:lnTo>
                    <a:lnTo>
                      <a:pt x="1352" y="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81BC4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55" name="사다리꼴 54"/>
            <p:cNvSpPr/>
            <p:nvPr/>
          </p:nvSpPr>
          <p:spPr>
            <a:xfrm>
              <a:off x="5917547" y="3875314"/>
              <a:ext cx="356906" cy="2982686"/>
            </a:xfrm>
            <a:prstGeom prst="trapezoid">
              <a:avLst>
                <a:gd name="adj" fmla="val 37663"/>
              </a:avLst>
            </a:prstGeom>
            <a:solidFill>
              <a:schemeClr val="bg1">
                <a:lumMod val="95000"/>
              </a:schemeClr>
            </a:solidFill>
            <a:ln w="76200" cap="rnd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cxnSp>
          <p:nvCxnSpPr>
            <p:cNvPr id="65" name="직선 연결선 64"/>
            <p:cNvCxnSpPr>
              <a:cxnSpLocks/>
            </p:cNvCxnSpPr>
            <p:nvPr/>
          </p:nvCxnSpPr>
          <p:spPr>
            <a:xfrm>
              <a:off x="6631291" y="3876169"/>
              <a:ext cx="899830" cy="1386738"/>
            </a:xfrm>
            <a:prstGeom prst="line">
              <a:avLst/>
            </a:prstGeom>
            <a:ln w="762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/>
            <p:cNvCxnSpPr>
              <a:cxnSpLocks/>
            </p:cNvCxnSpPr>
            <p:nvPr/>
          </p:nvCxnSpPr>
          <p:spPr>
            <a:xfrm flipH="1">
              <a:off x="3986661" y="3869050"/>
              <a:ext cx="1533942" cy="2729995"/>
            </a:xfrm>
            <a:prstGeom prst="line">
              <a:avLst/>
            </a:prstGeom>
            <a:ln w="762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1" name="그룹 140"/>
            <p:cNvGrpSpPr/>
            <p:nvPr/>
          </p:nvGrpSpPr>
          <p:grpSpPr>
            <a:xfrm flipH="1">
              <a:off x="7851406" y="3138296"/>
              <a:ext cx="3797919" cy="3308649"/>
              <a:chOff x="4815950" y="2761654"/>
              <a:chExt cx="3797919" cy="3308649"/>
            </a:xfrm>
          </p:grpSpPr>
          <p:grpSp>
            <p:nvGrpSpPr>
              <p:cNvPr id="129" name="Group 4"/>
              <p:cNvGrpSpPr>
                <a:grpSpLocks noChangeAspect="1"/>
              </p:cNvGrpSpPr>
              <p:nvPr/>
            </p:nvGrpSpPr>
            <p:grpSpPr bwMode="auto">
              <a:xfrm>
                <a:off x="7830294" y="2761654"/>
                <a:ext cx="783575" cy="1124331"/>
                <a:chOff x="2412" y="111"/>
                <a:chExt cx="2856" cy="4098"/>
              </a:xfrm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</a:effectLst>
            </p:grpSpPr>
            <p:sp>
              <p:nvSpPr>
                <p:cNvPr id="130" name="Freeform 6"/>
                <p:cNvSpPr>
                  <a:spLocks/>
                </p:cNvSpPr>
                <p:nvPr/>
              </p:nvSpPr>
              <p:spPr bwMode="auto">
                <a:xfrm>
                  <a:off x="2412" y="111"/>
                  <a:ext cx="2856" cy="2856"/>
                </a:xfrm>
                <a:custGeom>
                  <a:avLst/>
                  <a:gdLst>
                    <a:gd name="T0" fmla="*/ 1814 w 2856"/>
                    <a:gd name="T1" fmla="*/ 4 h 2856"/>
                    <a:gd name="T2" fmla="*/ 1986 w 2856"/>
                    <a:gd name="T3" fmla="*/ 34 h 2856"/>
                    <a:gd name="T4" fmla="*/ 2146 w 2856"/>
                    <a:gd name="T5" fmla="*/ 89 h 2856"/>
                    <a:gd name="T6" fmla="*/ 2292 w 2856"/>
                    <a:gd name="T7" fmla="*/ 170 h 2856"/>
                    <a:gd name="T8" fmla="*/ 2424 w 2856"/>
                    <a:gd name="T9" fmla="*/ 273 h 2856"/>
                    <a:gd name="T10" fmla="*/ 2537 w 2856"/>
                    <a:gd name="T11" fmla="*/ 396 h 2856"/>
                    <a:gd name="T12" fmla="*/ 2629 w 2856"/>
                    <a:gd name="T13" fmla="*/ 535 h 2856"/>
                    <a:gd name="T14" fmla="*/ 2697 w 2856"/>
                    <a:gd name="T15" fmla="*/ 689 h 2856"/>
                    <a:gd name="T16" fmla="*/ 2741 w 2856"/>
                    <a:gd name="T17" fmla="*/ 856 h 2856"/>
                    <a:gd name="T18" fmla="*/ 2755 w 2856"/>
                    <a:gd name="T19" fmla="*/ 1031 h 2856"/>
                    <a:gd name="T20" fmla="*/ 2744 w 2856"/>
                    <a:gd name="T21" fmla="*/ 1188 h 2856"/>
                    <a:gd name="T22" fmla="*/ 2708 w 2856"/>
                    <a:gd name="T23" fmla="*/ 1341 h 2856"/>
                    <a:gd name="T24" fmla="*/ 2721 w 2856"/>
                    <a:gd name="T25" fmla="*/ 1472 h 2856"/>
                    <a:gd name="T26" fmla="*/ 2785 w 2856"/>
                    <a:gd name="T27" fmla="*/ 1592 h 2856"/>
                    <a:gd name="T28" fmla="*/ 2830 w 2856"/>
                    <a:gd name="T29" fmla="*/ 1720 h 2856"/>
                    <a:gd name="T30" fmla="*/ 2852 w 2856"/>
                    <a:gd name="T31" fmla="*/ 1855 h 2856"/>
                    <a:gd name="T32" fmla="*/ 2851 w 2856"/>
                    <a:gd name="T33" fmla="*/ 2004 h 2856"/>
                    <a:gd name="T34" fmla="*/ 2822 w 2856"/>
                    <a:gd name="T35" fmla="*/ 2158 h 2856"/>
                    <a:gd name="T36" fmla="*/ 2765 w 2856"/>
                    <a:gd name="T37" fmla="*/ 2300 h 2856"/>
                    <a:gd name="T38" fmla="*/ 2686 w 2856"/>
                    <a:gd name="T39" fmla="*/ 2428 h 2856"/>
                    <a:gd name="T40" fmla="*/ 2584 w 2856"/>
                    <a:gd name="T41" fmla="*/ 2538 h 2856"/>
                    <a:gd name="T42" fmla="*/ 2465 w 2856"/>
                    <a:gd name="T43" fmla="*/ 2630 h 2856"/>
                    <a:gd name="T44" fmla="*/ 2330 w 2856"/>
                    <a:gd name="T45" fmla="*/ 2698 h 2856"/>
                    <a:gd name="T46" fmla="*/ 2182 w 2856"/>
                    <a:gd name="T47" fmla="*/ 2742 h 2856"/>
                    <a:gd name="T48" fmla="*/ 2024 w 2856"/>
                    <a:gd name="T49" fmla="*/ 2757 h 2856"/>
                    <a:gd name="T50" fmla="*/ 1880 w 2856"/>
                    <a:gd name="T51" fmla="*/ 2744 h 2856"/>
                    <a:gd name="T52" fmla="*/ 1742 w 2856"/>
                    <a:gd name="T53" fmla="*/ 2708 h 2856"/>
                    <a:gd name="T54" fmla="*/ 1614 w 2856"/>
                    <a:gd name="T55" fmla="*/ 2649 h 2856"/>
                    <a:gd name="T56" fmla="*/ 1568 w 2856"/>
                    <a:gd name="T57" fmla="*/ 2685 h 2856"/>
                    <a:gd name="T58" fmla="*/ 1476 w 2856"/>
                    <a:gd name="T59" fmla="*/ 2748 h 2856"/>
                    <a:gd name="T60" fmla="*/ 1367 w 2856"/>
                    <a:gd name="T61" fmla="*/ 2802 h 2856"/>
                    <a:gd name="T62" fmla="*/ 1242 w 2856"/>
                    <a:gd name="T63" fmla="*/ 2839 h 2856"/>
                    <a:gd name="T64" fmla="*/ 1134 w 2856"/>
                    <a:gd name="T65" fmla="*/ 2854 h 2856"/>
                    <a:gd name="T66" fmla="*/ 1002 w 2856"/>
                    <a:gd name="T67" fmla="*/ 2852 h 2856"/>
                    <a:gd name="T68" fmla="*/ 854 w 2856"/>
                    <a:gd name="T69" fmla="*/ 2823 h 2856"/>
                    <a:gd name="T70" fmla="*/ 718 w 2856"/>
                    <a:gd name="T71" fmla="*/ 2768 h 2856"/>
                    <a:gd name="T72" fmla="*/ 596 w 2856"/>
                    <a:gd name="T73" fmla="*/ 2689 h 2856"/>
                    <a:gd name="T74" fmla="*/ 490 w 2856"/>
                    <a:gd name="T75" fmla="*/ 2588 h 2856"/>
                    <a:gd name="T76" fmla="*/ 405 w 2856"/>
                    <a:gd name="T77" fmla="*/ 2470 h 2856"/>
                    <a:gd name="T78" fmla="*/ 343 w 2856"/>
                    <a:gd name="T79" fmla="*/ 2337 h 2856"/>
                    <a:gd name="T80" fmla="*/ 307 w 2856"/>
                    <a:gd name="T81" fmla="*/ 2192 h 2856"/>
                    <a:gd name="T82" fmla="*/ 243 w 2856"/>
                    <a:gd name="T83" fmla="*/ 2058 h 2856"/>
                    <a:gd name="T84" fmla="*/ 149 w 2856"/>
                    <a:gd name="T85" fmla="*/ 1930 h 2856"/>
                    <a:gd name="T86" fmla="*/ 77 w 2856"/>
                    <a:gd name="T87" fmla="*/ 1788 h 2856"/>
                    <a:gd name="T88" fmla="*/ 27 w 2856"/>
                    <a:gd name="T89" fmla="*/ 1638 h 2856"/>
                    <a:gd name="T90" fmla="*/ 2 w 2856"/>
                    <a:gd name="T91" fmla="*/ 1479 h 2856"/>
                    <a:gd name="T92" fmla="*/ 2 w 2856"/>
                    <a:gd name="T93" fmla="*/ 1310 h 2856"/>
                    <a:gd name="T94" fmla="*/ 31 w 2856"/>
                    <a:gd name="T95" fmla="*/ 1142 h 2856"/>
                    <a:gd name="T96" fmla="*/ 86 w 2856"/>
                    <a:gd name="T97" fmla="*/ 986 h 2856"/>
                    <a:gd name="T98" fmla="*/ 165 w 2856"/>
                    <a:gd name="T99" fmla="*/ 842 h 2856"/>
                    <a:gd name="T100" fmla="*/ 264 w 2856"/>
                    <a:gd name="T101" fmla="*/ 714 h 2856"/>
                    <a:gd name="T102" fmla="*/ 382 w 2856"/>
                    <a:gd name="T103" fmla="*/ 605 h 2856"/>
                    <a:gd name="T104" fmla="*/ 518 w 2856"/>
                    <a:gd name="T105" fmla="*/ 515 h 2856"/>
                    <a:gd name="T106" fmla="*/ 667 w 2856"/>
                    <a:gd name="T107" fmla="*/ 450 h 2856"/>
                    <a:gd name="T108" fmla="*/ 827 w 2856"/>
                    <a:gd name="T109" fmla="*/ 410 h 2856"/>
                    <a:gd name="T110" fmla="*/ 962 w 2856"/>
                    <a:gd name="T111" fmla="*/ 338 h 2856"/>
                    <a:gd name="T112" fmla="*/ 1078 w 2856"/>
                    <a:gd name="T113" fmla="*/ 227 h 2856"/>
                    <a:gd name="T114" fmla="*/ 1209 w 2856"/>
                    <a:gd name="T115" fmla="*/ 138 h 2856"/>
                    <a:gd name="T116" fmla="*/ 1352 w 2856"/>
                    <a:gd name="T117" fmla="*/ 70 h 2856"/>
                    <a:gd name="T118" fmla="*/ 1500 w 2856"/>
                    <a:gd name="T119" fmla="*/ 25 h 2856"/>
                    <a:gd name="T120" fmla="*/ 1649 w 2856"/>
                    <a:gd name="T121" fmla="*/ 2 h 2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2856" h="2856">
                      <a:moveTo>
                        <a:pt x="1725" y="0"/>
                      </a:moveTo>
                      <a:lnTo>
                        <a:pt x="1814" y="4"/>
                      </a:lnTo>
                      <a:lnTo>
                        <a:pt x="1901" y="15"/>
                      </a:lnTo>
                      <a:lnTo>
                        <a:pt x="1986" y="34"/>
                      </a:lnTo>
                      <a:lnTo>
                        <a:pt x="2066" y="58"/>
                      </a:lnTo>
                      <a:lnTo>
                        <a:pt x="2146" y="89"/>
                      </a:lnTo>
                      <a:lnTo>
                        <a:pt x="2220" y="127"/>
                      </a:lnTo>
                      <a:lnTo>
                        <a:pt x="2292" y="170"/>
                      </a:lnTo>
                      <a:lnTo>
                        <a:pt x="2361" y="220"/>
                      </a:lnTo>
                      <a:lnTo>
                        <a:pt x="2424" y="273"/>
                      </a:lnTo>
                      <a:lnTo>
                        <a:pt x="2482" y="333"/>
                      </a:lnTo>
                      <a:lnTo>
                        <a:pt x="2537" y="396"/>
                      </a:lnTo>
                      <a:lnTo>
                        <a:pt x="2585" y="463"/>
                      </a:lnTo>
                      <a:lnTo>
                        <a:pt x="2629" y="535"/>
                      </a:lnTo>
                      <a:lnTo>
                        <a:pt x="2666" y="611"/>
                      </a:lnTo>
                      <a:lnTo>
                        <a:pt x="2697" y="689"/>
                      </a:lnTo>
                      <a:lnTo>
                        <a:pt x="2723" y="771"/>
                      </a:lnTo>
                      <a:lnTo>
                        <a:pt x="2741" y="856"/>
                      </a:lnTo>
                      <a:lnTo>
                        <a:pt x="2752" y="943"/>
                      </a:lnTo>
                      <a:lnTo>
                        <a:pt x="2755" y="1031"/>
                      </a:lnTo>
                      <a:lnTo>
                        <a:pt x="2753" y="1110"/>
                      </a:lnTo>
                      <a:lnTo>
                        <a:pt x="2744" y="1188"/>
                      </a:lnTo>
                      <a:lnTo>
                        <a:pt x="2728" y="1265"/>
                      </a:lnTo>
                      <a:lnTo>
                        <a:pt x="2708" y="1341"/>
                      </a:lnTo>
                      <a:lnTo>
                        <a:pt x="2681" y="1416"/>
                      </a:lnTo>
                      <a:lnTo>
                        <a:pt x="2721" y="1472"/>
                      </a:lnTo>
                      <a:lnTo>
                        <a:pt x="2755" y="1530"/>
                      </a:lnTo>
                      <a:lnTo>
                        <a:pt x="2785" y="1592"/>
                      </a:lnTo>
                      <a:lnTo>
                        <a:pt x="2810" y="1655"/>
                      </a:lnTo>
                      <a:lnTo>
                        <a:pt x="2830" y="1720"/>
                      </a:lnTo>
                      <a:lnTo>
                        <a:pt x="2844" y="1787"/>
                      </a:lnTo>
                      <a:lnTo>
                        <a:pt x="2852" y="1855"/>
                      </a:lnTo>
                      <a:lnTo>
                        <a:pt x="2856" y="1925"/>
                      </a:lnTo>
                      <a:lnTo>
                        <a:pt x="2851" y="2004"/>
                      </a:lnTo>
                      <a:lnTo>
                        <a:pt x="2840" y="2083"/>
                      </a:lnTo>
                      <a:lnTo>
                        <a:pt x="2822" y="2158"/>
                      </a:lnTo>
                      <a:lnTo>
                        <a:pt x="2798" y="2230"/>
                      </a:lnTo>
                      <a:lnTo>
                        <a:pt x="2765" y="2300"/>
                      </a:lnTo>
                      <a:lnTo>
                        <a:pt x="2728" y="2366"/>
                      </a:lnTo>
                      <a:lnTo>
                        <a:pt x="2686" y="2428"/>
                      </a:lnTo>
                      <a:lnTo>
                        <a:pt x="2637" y="2486"/>
                      </a:lnTo>
                      <a:lnTo>
                        <a:pt x="2584" y="2538"/>
                      </a:lnTo>
                      <a:lnTo>
                        <a:pt x="2527" y="2587"/>
                      </a:lnTo>
                      <a:lnTo>
                        <a:pt x="2465" y="2630"/>
                      </a:lnTo>
                      <a:lnTo>
                        <a:pt x="2399" y="2667"/>
                      </a:lnTo>
                      <a:lnTo>
                        <a:pt x="2330" y="2698"/>
                      </a:lnTo>
                      <a:lnTo>
                        <a:pt x="2256" y="2723"/>
                      </a:lnTo>
                      <a:lnTo>
                        <a:pt x="2182" y="2742"/>
                      </a:lnTo>
                      <a:lnTo>
                        <a:pt x="2104" y="2753"/>
                      </a:lnTo>
                      <a:lnTo>
                        <a:pt x="2024" y="2757"/>
                      </a:lnTo>
                      <a:lnTo>
                        <a:pt x="1951" y="2753"/>
                      </a:lnTo>
                      <a:lnTo>
                        <a:pt x="1880" y="2744"/>
                      </a:lnTo>
                      <a:lnTo>
                        <a:pt x="1810" y="2730"/>
                      </a:lnTo>
                      <a:lnTo>
                        <a:pt x="1742" y="2708"/>
                      </a:lnTo>
                      <a:lnTo>
                        <a:pt x="1676" y="2681"/>
                      </a:lnTo>
                      <a:lnTo>
                        <a:pt x="1614" y="2649"/>
                      </a:lnTo>
                      <a:lnTo>
                        <a:pt x="1612" y="2648"/>
                      </a:lnTo>
                      <a:lnTo>
                        <a:pt x="1568" y="2685"/>
                      </a:lnTo>
                      <a:lnTo>
                        <a:pt x="1524" y="2718"/>
                      </a:lnTo>
                      <a:lnTo>
                        <a:pt x="1476" y="2748"/>
                      </a:lnTo>
                      <a:lnTo>
                        <a:pt x="1427" y="2775"/>
                      </a:lnTo>
                      <a:lnTo>
                        <a:pt x="1367" y="2802"/>
                      </a:lnTo>
                      <a:lnTo>
                        <a:pt x="1305" y="2823"/>
                      </a:lnTo>
                      <a:lnTo>
                        <a:pt x="1242" y="2839"/>
                      </a:lnTo>
                      <a:lnTo>
                        <a:pt x="1188" y="2849"/>
                      </a:lnTo>
                      <a:lnTo>
                        <a:pt x="1134" y="2854"/>
                      </a:lnTo>
                      <a:lnTo>
                        <a:pt x="1080" y="2856"/>
                      </a:lnTo>
                      <a:lnTo>
                        <a:pt x="1002" y="2852"/>
                      </a:lnTo>
                      <a:lnTo>
                        <a:pt x="928" y="2841"/>
                      </a:lnTo>
                      <a:lnTo>
                        <a:pt x="854" y="2823"/>
                      </a:lnTo>
                      <a:lnTo>
                        <a:pt x="785" y="2798"/>
                      </a:lnTo>
                      <a:lnTo>
                        <a:pt x="718" y="2768"/>
                      </a:lnTo>
                      <a:lnTo>
                        <a:pt x="654" y="2731"/>
                      </a:lnTo>
                      <a:lnTo>
                        <a:pt x="596" y="2689"/>
                      </a:lnTo>
                      <a:lnTo>
                        <a:pt x="541" y="2640"/>
                      </a:lnTo>
                      <a:lnTo>
                        <a:pt x="490" y="2588"/>
                      </a:lnTo>
                      <a:lnTo>
                        <a:pt x="446" y="2531"/>
                      </a:lnTo>
                      <a:lnTo>
                        <a:pt x="405" y="2470"/>
                      </a:lnTo>
                      <a:lnTo>
                        <a:pt x="371" y="2405"/>
                      </a:lnTo>
                      <a:lnTo>
                        <a:pt x="343" y="2337"/>
                      </a:lnTo>
                      <a:lnTo>
                        <a:pt x="322" y="2266"/>
                      </a:lnTo>
                      <a:lnTo>
                        <a:pt x="307" y="2192"/>
                      </a:lnTo>
                      <a:lnTo>
                        <a:pt x="298" y="2116"/>
                      </a:lnTo>
                      <a:lnTo>
                        <a:pt x="243" y="2058"/>
                      </a:lnTo>
                      <a:lnTo>
                        <a:pt x="194" y="1996"/>
                      </a:lnTo>
                      <a:lnTo>
                        <a:pt x="149" y="1930"/>
                      </a:lnTo>
                      <a:lnTo>
                        <a:pt x="111" y="1860"/>
                      </a:lnTo>
                      <a:lnTo>
                        <a:pt x="77" y="1788"/>
                      </a:lnTo>
                      <a:lnTo>
                        <a:pt x="50" y="1714"/>
                      </a:lnTo>
                      <a:lnTo>
                        <a:pt x="27" y="1638"/>
                      </a:lnTo>
                      <a:lnTo>
                        <a:pt x="12" y="1558"/>
                      </a:lnTo>
                      <a:lnTo>
                        <a:pt x="2" y="1479"/>
                      </a:lnTo>
                      <a:lnTo>
                        <a:pt x="0" y="1397"/>
                      </a:lnTo>
                      <a:lnTo>
                        <a:pt x="2" y="1310"/>
                      </a:lnTo>
                      <a:lnTo>
                        <a:pt x="14" y="1226"/>
                      </a:lnTo>
                      <a:lnTo>
                        <a:pt x="31" y="1142"/>
                      </a:lnTo>
                      <a:lnTo>
                        <a:pt x="56" y="1063"/>
                      </a:lnTo>
                      <a:lnTo>
                        <a:pt x="86" y="986"/>
                      </a:lnTo>
                      <a:lnTo>
                        <a:pt x="123" y="913"/>
                      </a:lnTo>
                      <a:lnTo>
                        <a:pt x="165" y="842"/>
                      </a:lnTo>
                      <a:lnTo>
                        <a:pt x="212" y="776"/>
                      </a:lnTo>
                      <a:lnTo>
                        <a:pt x="264" y="714"/>
                      </a:lnTo>
                      <a:lnTo>
                        <a:pt x="322" y="657"/>
                      </a:lnTo>
                      <a:lnTo>
                        <a:pt x="382" y="605"/>
                      </a:lnTo>
                      <a:lnTo>
                        <a:pt x="448" y="558"/>
                      </a:lnTo>
                      <a:lnTo>
                        <a:pt x="518" y="515"/>
                      </a:lnTo>
                      <a:lnTo>
                        <a:pt x="590" y="479"/>
                      </a:lnTo>
                      <a:lnTo>
                        <a:pt x="667" y="450"/>
                      </a:lnTo>
                      <a:lnTo>
                        <a:pt x="745" y="426"/>
                      </a:lnTo>
                      <a:lnTo>
                        <a:pt x="827" y="410"/>
                      </a:lnTo>
                      <a:lnTo>
                        <a:pt x="910" y="400"/>
                      </a:lnTo>
                      <a:lnTo>
                        <a:pt x="962" y="338"/>
                      </a:lnTo>
                      <a:lnTo>
                        <a:pt x="1018" y="281"/>
                      </a:lnTo>
                      <a:lnTo>
                        <a:pt x="1078" y="227"/>
                      </a:lnTo>
                      <a:lnTo>
                        <a:pt x="1142" y="180"/>
                      </a:lnTo>
                      <a:lnTo>
                        <a:pt x="1209" y="138"/>
                      </a:lnTo>
                      <a:lnTo>
                        <a:pt x="1279" y="101"/>
                      </a:lnTo>
                      <a:lnTo>
                        <a:pt x="1352" y="70"/>
                      </a:lnTo>
                      <a:lnTo>
                        <a:pt x="1427" y="43"/>
                      </a:lnTo>
                      <a:lnTo>
                        <a:pt x="1500" y="25"/>
                      </a:lnTo>
                      <a:lnTo>
                        <a:pt x="1573" y="11"/>
                      </a:lnTo>
                      <a:lnTo>
                        <a:pt x="1649" y="2"/>
                      </a:lnTo>
                      <a:lnTo>
                        <a:pt x="1725" y="0"/>
                      </a:lnTo>
                      <a:close/>
                    </a:path>
                  </a:pathLst>
                </a:custGeom>
                <a:solidFill>
                  <a:srgbClr val="A5DA68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1" name="Freeform 7"/>
                <p:cNvSpPr>
                  <a:spLocks/>
                </p:cNvSpPr>
                <p:nvPr/>
              </p:nvSpPr>
              <p:spPr bwMode="auto">
                <a:xfrm>
                  <a:off x="3654" y="2759"/>
                  <a:ext cx="372" cy="1450"/>
                </a:xfrm>
                <a:custGeom>
                  <a:avLst/>
                  <a:gdLst>
                    <a:gd name="T0" fmla="*/ 370 w 372"/>
                    <a:gd name="T1" fmla="*/ 0 h 1450"/>
                    <a:gd name="T2" fmla="*/ 372 w 372"/>
                    <a:gd name="T3" fmla="*/ 1 h 1450"/>
                    <a:gd name="T4" fmla="*/ 372 w 372"/>
                    <a:gd name="T5" fmla="*/ 1264 h 1450"/>
                    <a:gd name="T6" fmla="*/ 367 w 372"/>
                    <a:gd name="T7" fmla="*/ 1301 h 1450"/>
                    <a:gd name="T8" fmla="*/ 357 w 372"/>
                    <a:gd name="T9" fmla="*/ 1336 h 1450"/>
                    <a:gd name="T10" fmla="*/ 340 w 372"/>
                    <a:gd name="T11" fmla="*/ 1368 h 1450"/>
                    <a:gd name="T12" fmla="*/ 318 w 372"/>
                    <a:gd name="T13" fmla="*/ 1395 h 1450"/>
                    <a:gd name="T14" fmla="*/ 289 w 372"/>
                    <a:gd name="T15" fmla="*/ 1418 h 1450"/>
                    <a:gd name="T16" fmla="*/ 258 w 372"/>
                    <a:gd name="T17" fmla="*/ 1435 h 1450"/>
                    <a:gd name="T18" fmla="*/ 223 w 372"/>
                    <a:gd name="T19" fmla="*/ 1446 h 1450"/>
                    <a:gd name="T20" fmla="*/ 185 w 372"/>
                    <a:gd name="T21" fmla="*/ 1450 h 1450"/>
                    <a:gd name="T22" fmla="*/ 148 w 372"/>
                    <a:gd name="T23" fmla="*/ 1446 h 1450"/>
                    <a:gd name="T24" fmla="*/ 113 w 372"/>
                    <a:gd name="T25" fmla="*/ 1435 h 1450"/>
                    <a:gd name="T26" fmla="*/ 82 w 372"/>
                    <a:gd name="T27" fmla="*/ 1418 h 1450"/>
                    <a:gd name="T28" fmla="*/ 53 w 372"/>
                    <a:gd name="T29" fmla="*/ 1395 h 1450"/>
                    <a:gd name="T30" fmla="*/ 31 w 372"/>
                    <a:gd name="T31" fmla="*/ 1368 h 1450"/>
                    <a:gd name="T32" fmla="*/ 13 w 372"/>
                    <a:gd name="T33" fmla="*/ 1336 h 1450"/>
                    <a:gd name="T34" fmla="*/ 3 w 372"/>
                    <a:gd name="T35" fmla="*/ 1301 h 1450"/>
                    <a:gd name="T36" fmla="*/ 0 w 372"/>
                    <a:gd name="T37" fmla="*/ 1264 h 1450"/>
                    <a:gd name="T38" fmla="*/ 0 w 372"/>
                    <a:gd name="T39" fmla="*/ 191 h 1450"/>
                    <a:gd name="T40" fmla="*/ 63 w 372"/>
                    <a:gd name="T41" fmla="*/ 175 h 1450"/>
                    <a:gd name="T42" fmla="*/ 125 w 372"/>
                    <a:gd name="T43" fmla="*/ 154 h 1450"/>
                    <a:gd name="T44" fmla="*/ 185 w 372"/>
                    <a:gd name="T45" fmla="*/ 127 h 1450"/>
                    <a:gd name="T46" fmla="*/ 234 w 372"/>
                    <a:gd name="T47" fmla="*/ 100 h 1450"/>
                    <a:gd name="T48" fmla="*/ 282 w 372"/>
                    <a:gd name="T49" fmla="*/ 70 h 1450"/>
                    <a:gd name="T50" fmla="*/ 326 w 372"/>
                    <a:gd name="T51" fmla="*/ 37 h 1450"/>
                    <a:gd name="T52" fmla="*/ 370 w 372"/>
                    <a:gd name="T53" fmla="*/ 0 h 14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2" h="1450">
                      <a:moveTo>
                        <a:pt x="370" y="0"/>
                      </a:moveTo>
                      <a:lnTo>
                        <a:pt x="372" y="1"/>
                      </a:lnTo>
                      <a:lnTo>
                        <a:pt x="372" y="1264"/>
                      </a:lnTo>
                      <a:lnTo>
                        <a:pt x="367" y="1301"/>
                      </a:lnTo>
                      <a:lnTo>
                        <a:pt x="357" y="1336"/>
                      </a:lnTo>
                      <a:lnTo>
                        <a:pt x="340" y="1368"/>
                      </a:lnTo>
                      <a:lnTo>
                        <a:pt x="318" y="1395"/>
                      </a:lnTo>
                      <a:lnTo>
                        <a:pt x="289" y="1418"/>
                      </a:lnTo>
                      <a:lnTo>
                        <a:pt x="258" y="1435"/>
                      </a:lnTo>
                      <a:lnTo>
                        <a:pt x="223" y="1446"/>
                      </a:lnTo>
                      <a:lnTo>
                        <a:pt x="185" y="1450"/>
                      </a:lnTo>
                      <a:lnTo>
                        <a:pt x="148" y="1446"/>
                      </a:lnTo>
                      <a:lnTo>
                        <a:pt x="113" y="1435"/>
                      </a:lnTo>
                      <a:lnTo>
                        <a:pt x="82" y="1418"/>
                      </a:lnTo>
                      <a:lnTo>
                        <a:pt x="53" y="1395"/>
                      </a:lnTo>
                      <a:lnTo>
                        <a:pt x="31" y="1368"/>
                      </a:lnTo>
                      <a:lnTo>
                        <a:pt x="13" y="1336"/>
                      </a:lnTo>
                      <a:lnTo>
                        <a:pt x="3" y="1301"/>
                      </a:lnTo>
                      <a:lnTo>
                        <a:pt x="0" y="1264"/>
                      </a:lnTo>
                      <a:lnTo>
                        <a:pt x="0" y="191"/>
                      </a:lnTo>
                      <a:lnTo>
                        <a:pt x="63" y="175"/>
                      </a:lnTo>
                      <a:lnTo>
                        <a:pt x="125" y="154"/>
                      </a:lnTo>
                      <a:lnTo>
                        <a:pt x="185" y="127"/>
                      </a:lnTo>
                      <a:lnTo>
                        <a:pt x="234" y="100"/>
                      </a:lnTo>
                      <a:lnTo>
                        <a:pt x="282" y="70"/>
                      </a:lnTo>
                      <a:lnTo>
                        <a:pt x="326" y="37"/>
                      </a:lnTo>
                      <a:lnTo>
                        <a:pt x="370" y="0"/>
                      </a:lnTo>
                      <a:close/>
                    </a:path>
                  </a:pathLst>
                </a:custGeom>
                <a:solidFill>
                  <a:srgbClr val="AD8C63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2" name="Freeform 8"/>
                <p:cNvSpPr>
                  <a:spLocks/>
                </p:cNvSpPr>
                <p:nvPr/>
              </p:nvSpPr>
              <p:spPr bwMode="auto">
                <a:xfrm>
                  <a:off x="2412" y="154"/>
                  <a:ext cx="1427" cy="2813"/>
                </a:xfrm>
                <a:custGeom>
                  <a:avLst/>
                  <a:gdLst>
                    <a:gd name="T0" fmla="*/ 1427 w 1427"/>
                    <a:gd name="T1" fmla="*/ 0 h 2813"/>
                    <a:gd name="T2" fmla="*/ 1427 w 1427"/>
                    <a:gd name="T3" fmla="*/ 2732 h 2813"/>
                    <a:gd name="T4" fmla="*/ 1367 w 1427"/>
                    <a:gd name="T5" fmla="*/ 2759 h 2813"/>
                    <a:gd name="T6" fmla="*/ 1305 w 1427"/>
                    <a:gd name="T7" fmla="*/ 2780 h 2813"/>
                    <a:gd name="T8" fmla="*/ 1242 w 1427"/>
                    <a:gd name="T9" fmla="*/ 2796 h 2813"/>
                    <a:gd name="T10" fmla="*/ 1188 w 1427"/>
                    <a:gd name="T11" fmla="*/ 2806 h 2813"/>
                    <a:gd name="T12" fmla="*/ 1134 w 1427"/>
                    <a:gd name="T13" fmla="*/ 2811 h 2813"/>
                    <a:gd name="T14" fmla="*/ 1080 w 1427"/>
                    <a:gd name="T15" fmla="*/ 2813 h 2813"/>
                    <a:gd name="T16" fmla="*/ 1002 w 1427"/>
                    <a:gd name="T17" fmla="*/ 2809 h 2813"/>
                    <a:gd name="T18" fmla="*/ 928 w 1427"/>
                    <a:gd name="T19" fmla="*/ 2798 h 2813"/>
                    <a:gd name="T20" fmla="*/ 854 w 1427"/>
                    <a:gd name="T21" fmla="*/ 2780 h 2813"/>
                    <a:gd name="T22" fmla="*/ 785 w 1427"/>
                    <a:gd name="T23" fmla="*/ 2755 h 2813"/>
                    <a:gd name="T24" fmla="*/ 718 w 1427"/>
                    <a:gd name="T25" fmla="*/ 2725 h 2813"/>
                    <a:gd name="T26" fmla="*/ 654 w 1427"/>
                    <a:gd name="T27" fmla="*/ 2688 h 2813"/>
                    <a:gd name="T28" fmla="*/ 596 w 1427"/>
                    <a:gd name="T29" fmla="*/ 2646 h 2813"/>
                    <a:gd name="T30" fmla="*/ 541 w 1427"/>
                    <a:gd name="T31" fmla="*/ 2597 h 2813"/>
                    <a:gd name="T32" fmla="*/ 490 w 1427"/>
                    <a:gd name="T33" fmla="*/ 2545 h 2813"/>
                    <a:gd name="T34" fmla="*/ 446 w 1427"/>
                    <a:gd name="T35" fmla="*/ 2488 h 2813"/>
                    <a:gd name="T36" fmla="*/ 405 w 1427"/>
                    <a:gd name="T37" fmla="*/ 2427 h 2813"/>
                    <a:gd name="T38" fmla="*/ 371 w 1427"/>
                    <a:gd name="T39" fmla="*/ 2362 h 2813"/>
                    <a:gd name="T40" fmla="*/ 343 w 1427"/>
                    <a:gd name="T41" fmla="*/ 2294 h 2813"/>
                    <a:gd name="T42" fmla="*/ 322 w 1427"/>
                    <a:gd name="T43" fmla="*/ 2223 h 2813"/>
                    <a:gd name="T44" fmla="*/ 307 w 1427"/>
                    <a:gd name="T45" fmla="*/ 2149 h 2813"/>
                    <a:gd name="T46" fmla="*/ 298 w 1427"/>
                    <a:gd name="T47" fmla="*/ 2073 h 2813"/>
                    <a:gd name="T48" fmla="*/ 243 w 1427"/>
                    <a:gd name="T49" fmla="*/ 2015 h 2813"/>
                    <a:gd name="T50" fmla="*/ 194 w 1427"/>
                    <a:gd name="T51" fmla="*/ 1953 h 2813"/>
                    <a:gd name="T52" fmla="*/ 149 w 1427"/>
                    <a:gd name="T53" fmla="*/ 1887 h 2813"/>
                    <a:gd name="T54" fmla="*/ 111 w 1427"/>
                    <a:gd name="T55" fmla="*/ 1817 h 2813"/>
                    <a:gd name="T56" fmla="*/ 77 w 1427"/>
                    <a:gd name="T57" fmla="*/ 1745 h 2813"/>
                    <a:gd name="T58" fmla="*/ 50 w 1427"/>
                    <a:gd name="T59" fmla="*/ 1671 h 2813"/>
                    <a:gd name="T60" fmla="*/ 27 w 1427"/>
                    <a:gd name="T61" fmla="*/ 1595 h 2813"/>
                    <a:gd name="T62" fmla="*/ 12 w 1427"/>
                    <a:gd name="T63" fmla="*/ 1515 h 2813"/>
                    <a:gd name="T64" fmla="*/ 2 w 1427"/>
                    <a:gd name="T65" fmla="*/ 1436 h 2813"/>
                    <a:gd name="T66" fmla="*/ 0 w 1427"/>
                    <a:gd name="T67" fmla="*/ 1354 h 2813"/>
                    <a:gd name="T68" fmla="*/ 2 w 1427"/>
                    <a:gd name="T69" fmla="*/ 1267 h 2813"/>
                    <a:gd name="T70" fmla="*/ 14 w 1427"/>
                    <a:gd name="T71" fmla="*/ 1183 h 2813"/>
                    <a:gd name="T72" fmla="*/ 31 w 1427"/>
                    <a:gd name="T73" fmla="*/ 1099 h 2813"/>
                    <a:gd name="T74" fmla="*/ 56 w 1427"/>
                    <a:gd name="T75" fmla="*/ 1020 h 2813"/>
                    <a:gd name="T76" fmla="*/ 86 w 1427"/>
                    <a:gd name="T77" fmla="*/ 943 h 2813"/>
                    <a:gd name="T78" fmla="*/ 123 w 1427"/>
                    <a:gd name="T79" fmla="*/ 870 h 2813"/>
                    <a:gd name="T80" fmla="*/ 165 w 1427"/>
                    <a:gd name="T81" fmla="*/ 799 h 2813"/>
                    <a:gd name="T82" fmla="*/ 212 w 1427"/>
                    <a:gd name="T83" fmla="*/ 733 h 2813"/>
                    <a:gd name="T84" fmla="*/ 264 w 1427"/>
                    <a:gd name="T85" fmla="*/ 671 h 2813"/>
                    <a:gd name="T86" fmla="*/ 322 w 1427"/>
                    <a:gd name="T87" fmla="*/ 614 h 2813"/>
                    <a:gd name="T88" fmla="*/ 382 w 1427"/>
                    <a:gd name="T89" fmla="*/ 562 h 2813"/>
                    <a:gd name="T90" fmla="*/ 448 w 1427"/>
                    <a:gd name="T91" fmla="*/ 515 h 2813"/>
                    <a:gd name="T92" fmla="*/ 518 w 1427"/>
                    <a:gd name="T93" fmla="*/ 472 h 2813"/>
                    <a:gd name="T94" fmla="*/ 590 w 1427"/>
                    <a:gd name="T95" fmla="*/ 436 h 2813"/>
                    <a:gd name="T96" fmla="*/ 667 w 1427"/>
                    <a:gd name="T97" fmla="*/ 407 h 2813"/>
                    <a:gd name="T98" fmla="*/ 745 w 1427"/>
                    <a:gd name="T99" fmla="*/ 383 h 2813"/>
                    <a:gd name="T100" fmla="*/ 827 w 1427"/>
                    <a:gd name="T101" fmla="*/ 367 h 2813"/>
                    <a:gd name="T102" fmla="*/ 910 w 1427"/>
                    <a:gd name="T103" fmla="*/ 357 h 2813"/>
                    <a:gd name="T104" fmla="*/ 962 w 1427"/>
                    <a:gd name="T105" fmla="*/ 295 h 2813"/>
                    <a:gd name="T106" fmla="*/ 1018 w 1427"/>
                    <a:gd name="T107" fmla="*/ 238 h 2813"/>
                    <a:gd name="T108" fmla="*/ 1078 w 1427"/>
                    <a:gd name="T109" fmla="*/ 184 h 2813"/>
                    <a:gd name="T110" fmla="*/ 1142 w 1427"/>
                    <a:gd name="T111" fmla="*/ 137 h 2813"/>
                    <a:gd name="T112" fmla="*/ 1209 w 1427"/>
                    <a:gd name="T113" fmla="*/ 95 h 2813"/>
                    <a:gd name="T114" fmla="*/ 1279 w 1427"/>
                    <a:gd name="T115" fmla="*/ 58 h 2813"/>
                    <a:gd name="T116" fmla="*/ 1352 w 1427"/>
                    <a:gd name="T117" fmla="*/ 27 h 2813"/>
                    <a:gd name="T118" fmla="*/ 1427 w 1427"/>
                    <a:gd name="T119" fmla="*/ 0 h 28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427" h="2813">
                      <a:moveTo>
                        <a:pt x="1427" y="0"/>
                      </a:moveTo>
                      <a:lnTo>
                        <a:pt x="1427" y="2732"/>
                      </a:lnTo>
                      <a:lnTo>
                        <a:pt x="1367" y="2759"/>
                      </a:lnTo>
                      <a:lnTo>
                        <a:pt x="1305" y="2780"/>
                      </a:lnTo>
                      <a:lnTo>
                        <a:pt x="1242" y="2796"/>
                      </a:lnTo>
                      <a:lnTo>
                        <a:pt x="1188" y="2806"/>
                      </a:lnTo>
                      <a:lnTo>
                        <a:pt x="1134" y="2811"/>
                      </a:lnTo>
                      <a:lnTo>
                        <a:pt x="1080" y="2813"/>
                      </a:lnTo>
                      <a:lnTo>
                        <a:pt x="1002" y="2809"/>
                      </a:lnTo>
                      <a:lnTo>
                        <a:pt x="928" y="2798"/>
                      </a:lnTo>
                      <a:lnTo>
                        <a:pt x="854" y="2780"/>
                      </a:lnTo>
                      <a:lnTo>
                        <a:pt x="785" y="2755"/>
                      </a:lnTo>
                      <a:lnTo>
                        <a:pt x="718" y="2725"/>
                      </a:lnTo>
                      <a:lnTo>
                        <a:pt x="654" y="2688"/>
                      </a:lnTo>
                      <a:lnTo>
                        <a:pt x="596" y="2646"/>
                      </a:lnTo>
                      <a:lnTo>
                        <a:pt x="541" y="2597"/>
                      </a:lnTo>
                      <a:lnTo>
                        <a:pt x="490" y="2545"/>
                      </a:lnTo>
                      <a:lnTo>
                        <a:pt x="446" y="2488"/>
                      </a:lnTo>
                      <a:lnTo>
                        <a:pt x="405" y="2427"/>
                      </a:lnTo>
                      <a:lnTo>
                        <a:pt x="371" y="2362"/>
                      </a:lnTo>
                      <a:lnTo>
                        <a:pt x="343" y="2294"/>
                      </a:lnTo>
                      <a:lnTo>
                        <a:pt x="322" y="2223"/>
                      </a:lnTo>
                      <a:lnTo>
                        <a:pt x="307" y="2149"/>
                      </a:lnTo>
                      <a:lnTo>
                        <a:pt x="298" y="2073"/>
                      </a:lnTo>
                      <a:lnTo>
                        <a:pt x="243" y="2015"/>
                      </a:lnTo>
                      <a:lnTo>
                        <a:pt x="194" y="1953"/>
                      </a:lnTo>
                      <a:lnTo>
                        <a:pt x="149" y="1887"/>
                      </a:lnTo>
                      <a:lnTo>
                        <a:pt x="111" y="1817"/>
                      </a:lnTo>
                      <a:lnTo>
                        <a:pt x="77" y="1745"/>
                      </a:lnTo>
                      <a:lnTo>
                        <a:pt x="50" y="1671"/>
                      </a:lnTo>
                      <a:lnTo>
                        <a:pt x="27" y="1595"/>
                      </a:lnTo>
                      <a:lnTo>
                        <a:pt x="12" y="1515"/>
                      </a:lnTo>
                      <a:lnTo>
                        <a:pt x="2" y="1436"/>
                      </a:lnTo>
                      <a:lnTo>
                        <a:pt x="0" y="1354"/>
                      </a:lnTo>
                      <a:lnTo>
                        <a:pt x="2" y="1267"/>
                      </a:lnTo>
                      <a:lnTo>
                        <a:pt x="14" y="1183"/>
                      </a:lnTo>
                      <a:lnTo>
                        <a:pt x="31" y="1099"/>
                      </a:lnTo>
                      <a:lnTo>
                        <a:pt x="56" y="1020"/>
                      </a:lnTo>
                      <a:lnTo>
                        <a:pt x="86" y="943"/>
                      </a:lnTo>
                      <a:lnTo>
                        <a:pt x="123" y="870"/>
                      </a:lnTo>
                      <a:lnTo>
                        <a:pt x="165" y="799"/>
                      </a:lnTo>
                      <a:lnTo>
                        <a:pt x="212" y="733"/>
                      </a:lnTo>
                      <a:lnTo>
                        <a:pt x="264" y="671"/>
                      </a:lnTo>
                      <a:lnTo>
                        <a:pt x="322" y="614"/>
                      </a:lnTo>
                      <a:lnTo>
                        <a:pt x="382" y="562"/>
                      </a:lnTo>
                      <a:lnTo>
                        <a:pt x="448" y="515"/>
                      </a:lnTo>
                      <a:lnTo>
                        <a:pt x="518" y="472"/>
                      </a:lnTo>
                      <a:lnTo>
                        <a:pt x="590" y="436"/>
                      </a:lnTo>
                      <a:lnTo>
                        <a:pt x="667" y="407"/>
                      </a:lnTo>
                      <a:lnTo>
                        <a:pt x="745" y="383"/>
                      </a:lnTo>
                      <a:lnTo>
                        <a:pt x="827" y="367"/>
                      </a:lnTo>
                      <a:lnTo>
                        <a:pt x="910" y="357"/>
                      </a:lnTo>
                      <a:lnTo>
                        <a:pt x="962" y="295"/>
                      </a:lnTo>
                      <a:lnTo>
                        <a:pt x="1018" y="238"/>
                      </a:lnTo>
                      <a:lnTo>
                        <a:pt x="1078" y="184"/>
                      </a:lnTo>
                      <a:lnTo>
                        <a:pt x="1142" y="137"/>
                      </a:lnTo>
                      <a:lnTo>
                        <a:pt x="1209" y="95"/>
                      </a:lnTo>
                      <a:lnTo>
                        <a:pt x="1279" y="58"/>
                      </a:lnTo>
                      <a:lnTo>
                        <a:pt x="1352" y="27"/>
                      </a:lnTo>
                      <a:lnTo>
                        <a:pt x="1427" y="0"/>
                      </a:lnTo>
                      <a:close/>
                    </a:path>
                  </a:pathLst>
                </a:custGeom>
                <a:solidFill>
                  <a:srgbClr val="81BC4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3" name="Group 4"/>
              <p:cNvGrpSpPr>
                <a:grpSpLocks noChangeAspect="1"/>
              </p:cNvGrpSpPr>
              <p:nvPr/>
            </p:nvGrpSpPr>
            <p:grpSpPr bwMode="auto">
              <a:xfrm>
                <a:off x="6436204" y="3390360"/>
                <a:ext cx="995834" cy="1428896"/>
                <a:chOff x="2412" y="111"/>
                <a:chExt cx="2856" cy="4098"/>
              </a:xfrm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</a:effectLst>
            </p:grpSpPr>
            <p:sp>
              <p:nvSpPr>
                <p:cNvPr id="134" name="Freeform 6"/>
                <p:cNvSpPr>
                  <a:spLocks/>
                </p:cNvSpPr>
                <p:nvPr/>
              </p:nvSpPr>
              <p:spPr bwMode="auto">
                <a:xfrm>
                  <a:off x="2412" y="111"/>
                  <a:ext cx="2856" cy="2856"/>
                </a:xfrm>
                <a:custGeom>
                  <a:avLst/>
                  <a:gdLst>
                    <a:gd name="T0" fmla="*/ 1814 w 2856"/>
                    <a:gd name="T1" fmla="*/ 4 h 2856"/>
                    <a:gd name="T2" fmla="*/ 1986 w 2856"/>
                    <a:gd name="T3" fmla="*/ 34 h 2856"/>
                    <a:gd name="T4" fmla="*/ 2146 w 2856"/>
                    <a:gd name="T5" fmla="*/ 89 h 2856"/>
                    <a:gd name="T6" fmla="*/ 2292 w 2856"/>
                    <a:gd name="T7" fmla="*/ 170 h 2856"/>
                    <a:gd name="T8" fmla="*/ 2424 w 2856"/>
                    <a:gd name="T9" fmla="*/ 273 h 2856"/>
                    <a:gd name="T10" fmla="*/ 2537 w 2856"/>
                    <a:gd name="T11" fmla="*/ 396 h 2856"/>
                    <a:gd name="T12" fmla="*/ 2629 w 2856"/>
                    <a:gd name="T13" fmla="*/ 535 h 2856"/>
                    <a:gd name="T14" fmla="*/ 2697 w 2856"/>
                    <a:gd name="T15" fmla="*/ 689 h 2856"/>
                    <a:gd name="T16" fmla="*/ 2741 w 2856"/>
                    <a:gd name="T17" fmla="*/ 856 h 2856"/>
                    <a:gd name="T18" fmla="*/ 2755 w 2856"/>
                    <a:gd name="T19" fmla="*/ 1031 h 2856"/>
                    <a:gd name="T20" fmla="*/ 2744 w 2856"/>
                    <a:gd name="T21" fmla="*/ 1188 h 2856"/>
                    <a:gd name="T22" fmla="*/ 2708 w 2856"/>
                    <a:gd name="T23" fmla="*/ 1341 h 2856"/>
                    <a:gd name="T24" fmla="*/ 2721 w 2856"/>
                    <a:gd name="T25" fmla="*/ 1472 h 2856"/>
                    <a:gd name="T26" fmla="*/ 2785 w 2856"/>
                    <a:gd name="T27" fmla="*/ 1592 h 2856"/>
                    <a:gd name="T28" fmla="*/ 2830 w 2856"/>
                    <a:gd name="T29" fmla="*/ 1720 h 2856"/>
                    <a:gd name="T30" fmla="*/ 2852 w 2856"/>
                    <a:gd name="T31" fmla="*/ 1855 h 2856"/>
                    <a:gd name="T32" fmla="*/ 2851 w 2856"/>
                    <a:gd name="T33" fmla="*/ 2004 h 2856"/>
                    <a:gd name="T34" fmla="*/ 2822 w 2856"/>
                    <a:gd name="T35" fmla="*/ 2158 h 2856"/>
                    <a:gd name="T36" fmla="*/ 2765 w 2856"/>
                    <a:gd name="T37" fmla="*/ 2300 h 2856"/>
                    <a:gd name="T38" fmla="*/ 2686 w 2856"/>
                    <a:gd name="T39" fmla="*/ 2428 h 2856"/>
                    <a:gd name="T40" fmla="*/ 2584 w 2856"/>
                    <a:gd name="T41" fmla="*/ 2538 h 2856"/>
                    <a:gd name="T42" fmla="*/ 2465 w 2856"/>
                    <a:gd name="T43" fmla="*/ 2630 h 2856"/>
                    <a:gd name="T44" fmla="*/ 2330 w 2856"/>
                    <a:gd name="T45" fmla="*/ 2698 h 2856"/>
                    <a:gd name="T46" fmla="*/ 2182 w 2856"/>
                    <a:gd name="T47" fmla="*/ 2742 h 2856"/>
                    <a:gd name="T48" fmla="*/ 2024 w 2856"/>
                    <a:gd name="T49" fmla="*/ 2757 h 2856"/>
                    <a:gd name="T50" fmla="*/ 1880 w 2856"/>
                    <a:gd name="T51" fmla="*/ 2744 h 2856"/>
                    <a:gd name="T52" fmla="*/ 1742 w 2856"/>
                    <a:gd name="T53" fmla="*/ 2708 h 2856"/>
                    <a:gd name="T54" fmla="*/ 1614 w 2856"/>
                    <a:gd name="T55" fmla="*/ 2649 h 2856"/>
                    <a:gd name="T56" fmla="*/ 1568 w 2856"/>
                    <a:gd name="T57" fmla="*/ 2685 h 2856"/>
                    <a:gd name="T58" fmla="*/ 1476 w 2856"/>
                    <a:gd name="T59" fmla="*/ 2748 h 2856"/>
                    <a:gd name="T60" fmla="*/ 1367 w 2856"/>
                    <a:gd name="T61" fmla="*/ 2802 h 2856"/>
                    <a:gd name="T62" fmla="*/ 1242 w 2856"/>
                    <a:gd name="T63" fmla="*/ 2839 h 2856"/>
                    <a:gd name="T64" fmla="*/ 1134 w 2856"/>
                    <a:gd name="T65" fmla="*/ 2854 h 2856"/>
                    <a:gd name="T66" fmla="*/ 1002 w 2856"/>
                    <a:gd name="T67" fmla="*/ 2852 h 2856"/>
                    <a:gd name="T68" fmla="*/ 854 w 2856"/>
                    <a:gd name="T69" fmla="*/ 2823 h 2856"/>
                    <a:gd name="T70" fmla="*/ 718 w 2856"/>
                    <a:gd name="T71" fmla="*/ 2768 h 2856"/>
                    <a:gd name="T72" fmla="*/ 596 w 2856"/>
                    <a:gd name="T73" fmla="*/ 2689 h 2856"/>
                    <a:gd name="T74" fmla="*/ 490 w 2856"/>
                    <a:gd name="T75" fmla="*/ 2588 h 2856"/>
                    <a:gd name="T76" fmla="*/ 405 w 2856"/>
                    <a:gd name="T77" fmla="*/ 2470 h 2856"/>
                    <a:gd name="T78" fmla="*/ 343 w 2856"/>
                    <a:gd name="T79" fmla="*/ 2337 h 2856"/>
                    <a:gd name="T80" fmla="*/ 307 w 2856"/>
                    <a:gd name="T81" fmla="*/ 2192 h 2856"/>
                    <a:gd name="T82" fmla="*/ 243 w 2856"/>
                    <a:gd name="T83" fmla="*/ 2058 h 2856"/>
                    <a:gd name="T84" fmla="*/ 149 w 2856"/>
                    <a:gd name="T85" fmla="*/ 1930 h 2856"/>
                    <a:gd name="T86" fmla="*/ 77 w 2856"/>
                    <a:gd name="T87" fmla="*/ 1788 h 2856"/>
                    <a:gd name="T88" fmla="*/ 27 w 2856"/>
                    <a:gd name="T89" fmla="*/ 1638 h 2856"/>
                    <a:gd name="T90" fmla="*/ 2 w 2856"/>
                    <a:gd name="T91" fmla="*/ 1479 h 2856"/>
                    <a:gd name="T92" fmla="*/ 2 w 2856"/>
                    <a:gd name="T93" fmla="*/ 1310 h 2856"/>
                    <a:gd name="T94" fmla="*/ 31 w 2856"/>
                    <a:gd name="T95" fmla="*/ 1142 h 2856"/>
                    <a:gd name="T96" fmla="*/ 86 w 2856"/>
                    <a:gd name="T97" fmla="*/ 986 h 2856"/>
                    <a:gd name="T98" fmla="*/ 165 w 2856"/>
                    <a:gd name="T99" fmla="*/ 842 h 2856"/>
                    <a:gd name="T100" fmla="*/ 264 w 2856"/>
                    <a:gd name="T101" fmla="*/ 714 h 2856"/>
                    <a:gd name="T102" fmla="*/ 382 w 2856"/>
                    <a:gd name="T103" fmla="*/ 605 h 2856"/>
                    <a:gd name="T104" fmla="*/ 518 w 2856"/>
                    <a:gd name="T105" fmla="*/ 515 h 2856"/>
                    <a:gd name="T106" fmla="*/ 667 w 2856"/>
                    <a:gd name="T107" fmla="*/ 450 h 2856"/>
                    <a:gd name="T108" fmla="*/ 827 w 2856"/>
                    <a:gd name="T109" fmla="*/ 410 h 2856"/>
                    <a:gd name="T110" fmla="*/ 962 w 2856"/>
                    <a:gd name="T111" fmla="*/ 338 h 2856"/>
                    <a:gd name="T112" fmla="*/ 1078 w 2856"/>
                    <a:gd name="T113" fmla="*/ 227 h 2856"/>
                    <a:gd name="T114" fmla="*/ 1209 w 2856"/>
                    <a:gd name="T115" fmla="*/ 138 h 2856"/>
                    <a:gd name="T116" fmla="*/ 1352 w 2856"/>
                    <a:gd name="T117" fmla="*/ 70 h 2856"/>
                    <a:gd name="T118" fmla="*/ 1500 w 2856"/>
                    <a:gd name="T119" fmla="*/ 25 h 2856"/>
                    <a:gd name="T120" fmla="*/ 1649 w 2856"/>
                    <a:gd name="T121" fmla="*/ 2 h 2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2856" h="2856">
                      <a:moveTo>
                        <a:pt x="1725" y="0"/>
                      </a:moveTo>
                      <a:lnTo>
                        <a:pt x="1814" y="4"/>
                      </a:lnTo>
                      <a:lnTo>
                        <a:pt x="1901" y="15"/>
                      </a:lnTo>
                      <a:lnTo>
                        <a:pt x="1986" y="34"/>
                      </a:lnTo>
                      <a:lnTo>
                        <a:pt x="2066" y="58"/>
                      </a:lnTo>
                      <a:lnTo>
                        <a:pt x="2146" y="89"/>
                      </a:lnTo>
                      <a:lnTo>
                        <a:pt x="2220" y="127"/>
                      </a:lnTo>
                      <a:lnTo>
                        <a:pt x="2292" y="170"/>
                      </a:lnTo>
                      <a:lnTo>
                        <a:pt x="2361" y="220"/>
                      </a:lnTo>
                      <a:lnTo>
                        <a:pt x="2424" y="273"/>
                      </a:lnTo>
                      <a:lnTo>
                        <a:pt x="2482" y="333"/>
                      </a:lnTo>
                      <a:lnTo>
                        <a:pt x="2537" y="396"/>
                      </a:lnTo>
                      <a:lnTo>
                        <a:pt x="2585" y="463"/>
                      </a:lnTo>
                      <a:lnTo>
                        <a:pt x="2629" y="535"/>
                      </a:lnTo>
                      <a:lnTo>
                        <a:pt x="2666" y="611"/>
                      </a:lnTo>
                      <a:lnTo>
                        <a:pt x="2697" y="689"/>
                      </a:lnTo>
                      <a:lnTo>
                        <a:pt x="2723" y="771"/>
                      </a:lnTo>
                      <a:lnTo>
                        <a:pt x="2741" y="856"/>
                      </a:lnTo>
                      <a:lnTo>
                        <a:pt x="2752" y="943"/>
                      </a:lnTo>
                      <a:lnTo>
                        <a:pt x="2755" y="1031"/>
                      </a:lnTo>
                      <a:lnTo>
                        <a:pt x="2753" y="1110"/>
                      </a:lnTo>
                      <a:lnTo>
                        <a:pt x="2744" y="1188"/>
                      </a:lnTo>
                      <a:lnTo>
                        <a:pt x="2728" y="1265"/>
                      </a:lnTo>
                      <a:lnTo>
                        <a:pt x="2708" y="1341"/>
                      </a:lnTo>
                      <a:lnTo>
                        <a:pt x="2681" y="1416"/>
                      </a:lnTo>
                      <a:lnTo>
                        <a:pt x="2721" y="1472"/>
                      </a:lnTo>
                      <a:lnTo>
                        <a:pt x="2755" y="1530"/>
                      </a:lnTo>
                      <a:lnTo>
                        <a:pt x="2785" y="1592"/>
                      </a:lnTo>
                      <a:lnTo>
                        <a:pt x="2810" y="1655"/>
                      </a:lnTo>
                      <a:lnTo>
                        <a:pt x="2830" y="1720"/>
                      </a:lnTo>
                      <a:lnTo>
                        <a:pt x="2844" y="1787"/>
                      </a:lnTo>
                      <a:lnTo>
                        <a:pt x="2852" y="1855"/>
                      </a:lnTo>
                      <a:lnTo>
                        <a:pt x="2856" y="1925"/>
                      </a:lnTo>
                      <a:lnTo>
                        <a:pt x="2851" y="2004"/>
                      </a:lnTo>
                      <a:lnTo>
                        <a:pt x="2840" y="2083"/>
                      </a:lnTo>
                      <a:lnTo>
                        <a:pt x="2822" y="2158"/>
                      </a:lnTo>
                      <a:lnTo>
                        <a:pt x="2798" y="2230"/>
                      </a:lnTo>
                      <a:lnTo>
                        <a:pt x="2765" y="2300"/>
                      </a:lnTo>
                      <a:lnTo>
                        <a:pt x="2728" y="2366"/>
                      </a:lnTo>
                      <a:lnTo>
                        <a:pt x="2686" y="2428"/>
                      </a:lnTo>
                      <a:lnTo>
                        <a:pt x="2637" y="2486"/>
                      </a:lnTo>
                      <a:lnTo>
                        <a:pt x="2584" y="2538"/>
                      </a:lnTo>
                      <a:lnTo>
                        <a:pt x="2527" y="2587"/>
                      </a:lnTo>
                      <a:lnTo>
                        <a:pt x="2465" y="2630"/>
                      </a:lnTo>
                      <a:lnTo>
                        <a:pt x="2399" y="2667"/>
                      </a:lnTo>
                      <a:lnTo>
                        <a:pt x="2330" y="2698"/>
                      </a:lnTo>
                      <a:lnTo>
                        <a:pt x="2256" y="2723"/>
                      </a:lnTo>
                      <a:lnTo>
                        <a:pt x="2182" y="2742"/>
                      </a:lnTo>
                      <a:lnTo>
                        <a:pt x="2104" y="2753"/>
                      </a:lnTo>
                      <a:lnTo>
                        <a:pt x="2024" y="2757"/>
                      </a:lnTo>
                      <a:lnTo>
                        <a:pt x="1951" y="2753"/>
                      </a:lnTo>
                      <a:lnTo>
                        <a:pt x="1880" y="2744"/>
                      </a:lnTo>
                      <a:lnTo>
                        <a:pt x="1810" y="2730"/>
                      </a:lnTo>
                      <a:lnTo>
                        <a:pt x="1742" y="2708"/>
                      </a:lnTo>
                      <a:lnTo>
                        <a:pt x="1676" y="2681"/>
                      </a:lnTo>
                      <a:lnTo>
                        <a:pt x="1614" y="2649"/>
                      </a:lnTo>
                      <a:lnTo>
                        <a:pt x="1612" y="2648"/>
                      </a:lnTo>
                      <a:lnTo>
                        <a:pt x="1568" y="2685"/>
                      </a:lnTo>
                      <a:lnTo>
                        <a:pt x="1524" y="2718"/>
                      </a:lnTo>
                      <a:lnTo>
                        <a:pt x="1476" y="2748"/>
                      </a:lnTo>
                      <a:lnTo>
                        <a:pt x="1427" y="2775"/>
                      </a:lnTo>
                      <a:lnTo>
                        <a:pt x="1367" y="2802"/>
                      </a:lnTo>
                      <a:lnTo>
                        <a:pt x="1305" y="2823"/>
                      </a:lnTo>
                      <a:lnTo>
                        <a:pt x="1242" y="2839"/>
                      </a:lnTo>
                      <a:lnTo>
                        <a:pt x="1188" y="2849"/>
                      </a:lnTo>
                      <a:lnTo>
                        <a:pt x="1134" y="2854"/>
                      </a:lnTo>
                      <a:lnTo>
                        <a:pt x="1080" y="2856"/>
                      </a:lnTo>
                      <a:lnTo>
                        <a:pt x="1002" y="2852"/>
                      </a:lnTo>
                      <a:lnTo>
                        <a:pt x="928" y="2841"/>
                      </a:lnTo>
                      <a:lnTo>
                        <a:pt x="854" y="2823"/>
                      </a:lnTo>
                      <a:lnTo>
                        <a:pt x="785" y="2798"/>
                      </a:lnTo>
                      <a:lnTo>
                        <a:pt x="718" y="2768"/>
                      </a:lnTo>
                      <a:lnTo>
                        <a:pt x="654" y="2731"/>
                      </a:lnTo>
                      <a:lnTo>
                        <a:pt x="596" y="2689"/>
                      </a:lnTo>
                      <a:lnTo>
                        <a:pt x="541" y="2640"/>
                      </a:lnTo>
                      <a:lnTo>
                        <a:pt x="490" y="2588"/>
                      </a:lnTo>
                      <a:lnTo>
                        <a:pt x="446" y="2531"/>
                      </a:lnTo>
                      <a:lnTo>
                        <a:pt x="405" y="2470"/>
                      </a:lnTo>
                      <a:lnTo>
                        <a:pt x="371" y="2405"/>
                      </a:lnTo>
                      <a:lnTo>
                        <a:pt x="343" y="2337"/>
                      </a:lnTo>
                      <a:lnTo>
                        <a:pt x="322" y="2266"/>
                      </a:lnTo>
                      <a:lnTo>
                        <a:pt x="307" y="2192"/>
                      </a:lnTo>
                      <a:lnTo>
                        <a:pt x="298" y="2116"/>
                      </a:lnTo>
                      <a:lnTo>
                        <a:pt x="243" y="2058"/>
                      </a:lnTo>
                      <a:lnTo>
                        <a:pt x="194" y="1996"/>
                      </a:lnTo>
                      <a:lnTo>
                        <a:pt x="149" y="1930"/>
                      </a:lnTo>
                      <a:lnTo>
                        <a:pt x="111" y="1860"/>
                      </a:lnTo>
                      <a:lnTo>
                        <a:pt x="77" y="1788"/>
                      </a:lnTo>
                      <a:lnTo>
                        <a:pt x="50" y="1714"/>
                      </a:lnTo>
                      <a:lnTo>
                        <a:pt x="27" y="1638"/>
                      </a:lnTo>
                      <a:lnTo>
                        <a:pt x="12" y="1558"/>
                      </a:lnTo>
                      <a:lnTo>
                        <a:pt x="2" y="1479"/>
                      </a:lnTo>
                      <a:lnTo>
                        <a:pt x="0" y="1397"/>
                      </a:lnTo>
                      <a:lnTo>
                        <a:pt x="2" y="1310"/>
                      </a:lnTo>
                      <a:lnTo>
                        <a:pt x="14" y="1226"/>
                      </a:lnTo>
                      <a:lnTo>
                        <a:pt x="31" y="1142"/>
                      </a:lnTo>
                      <a:lnTo>
                        <a:pt x="56" y="1063"/>
                      </a:lnTo>
                      <a:lnTo>
                        <a:pt x="86" y="986"/>
                      </a:lnTo>
                      <a:lnTo>
                        <a:pt x="123" y="913"/>
                      </a:lnTo>
                      <a:lnTo>
                        <a:pt x="165" y="842"/>
                      </a:lnTo>
                      <a:lnTo>
                        <a:pt x="212" y="776"/>
                      </a:lnTo>
                      <a:lnTo>
                        <a:pt x="264" y="714"/>
                      </a:lnTo>
                      <a:lnTo>
                        <a:pt x="322" y="657"/>
                      </a:lnTo>
                      <a:lnTo>
                        <a:pt x="382" y="605"/>
                      </a:lnTo>
                      <a:lnTo>
                        <a:pt x="448" y="558"/>
                      </a:lnTo>
                      <a:lnTo>
                        <a:pt x="518" y="515"/>
                      </a:lnTo>
                      <a:lnTo>
                        <a:pt x="590" y="479"/>
                      </a:lnTo>
                      <a:lnTo>
                        <a:pt x="667" y="450"/>
                      </a:lnTo>
                      <a:lnTo>
                        <a:pt x="745" y="426"/>
                      </a:lnTo>
                      <a:lnTo>
                        <a:pt x="827" y="410"/>
                      </a:lnTo>
                      <a:lnTo>
                        <a:pt x="910" y="400"/>
                      </a:lnTo>
                      <a:lnTo>
                        <a:pt x="962" y="338"/>
                      </a:lnTo>
                      <a:lnTo>
                        <a:pt x="1018" y="281"/>
                      </a:lnTo>
                      <a:lnTo>
                        <a:pt x="1078" y="227"/>
                      </a:lnTo>
                      <a:lnTo>
                        <a:pt x="1142" y="180"/>
                      </a:lnTo>
                      <a:lnTo>
                        <a:pt x="1209" y="138"/>
                      </a:lnTo>
                      <a:lnTo>
                        <a:pt x="1279" y="101"/>
                      </a:lnTo>
                      <a:lnTo>
                        <a:pt x="1352" y="70"/>
                      </a:lnTo>
                      <a:lnTo>
                        <a:pt x="1427" y="43"/>
                      </a:lnTo>
                      <a:lnTo>
                        <a:pt x="1500" y="25"/>
                      </a:lnTo>
                      <a:lnTo>
                        <a:pt x="1573" y="11"/>
                      </a:lnTo>
                      <a:lnTo>
                        <a:pt x="1649" y="2"/>
                      </a:lnTo>
                      <a:lnTo>
                        <a:pt x="1725" y="0"/>
                      </a:lnTo>
                      <a:close/>
                    </a:path>
                  </a:pathLst>
                </a:custGeom>
                <a:solidFill>
                  <a:srgbClr val="A5DA68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5" name="Freeform 7"/>
                <p:cNvSpPr>
                  <a:spLocks/>
                </p:cNvSpPr>
                <p:nvPr/>
              </p:nvSpPr>
              <p:spPr bwMode="auto">
                <a:xfrm>
                  <a:off x="3654" y="2759"/>
                  <a:ext cx="372" cy="1450"/>
                </a:xfrm>
                <a:custGeom>
                  <a:avLst/>
                  <a:gdLst>
                    <a:gd name="T0" fmla="*/ 370 w 372"/>
                    <a:gd name="T1" fmla="*/ 0 h 1450"/>
                    <a:gd name="T2" fmla="*/ 372 w 372"/>
                    <a:gd name="T3" fmla="*/ 1 h 1450"/>
                    <a:gd name="T4" fmla="*/ 372 w 372"/>
                    <a:gd name="T5" fmla="*/ 1264 h 1450"/>
                    <a:gd name="T6" fmla="*/ 367 w 372"/>
                    <a:gd name="T7" fmla="*/ 1301 h 1450"/>
                    <a:gd name="T8" fmla="*/ 357 w 372"/>
                    <a:gd name="T9" fmla="*/ 1336 h 1450"/>
                    <a:gd name="T10" fmla="*/ 340 w 372"/>
                    <a:gd name="T11" fmla="*/ 1368 h 1450"/>
                    <a:gd name="T12" fmla="*/ 318 w 372"/>
                    <a:gd name="T13" fmla="*/ 1395 h 1450"/>
                    <a:gd name="T14" fmla="*/ 289 w 372"/>
                    <a:gd name="T15" fmla="*/ 1418 h 1450"/>
                    <a:gd name="T16" fmla="*/ 258 w 372"/>
                    <a:gd name="T17" fmla="*/ 1435 h 1450"/>
                    <a:gd name="T18" fmla="*/ 223 w 372"/>
                    <a:gd name="T19" fmla="*/ 1446 h 1450"/>
                    <a:gd name="T20" fmla="*/ 185 w 372"/>
                    <a:gd name="T21" fmla="*/ 1450 h 1450"/>
                    <a:gd name="T22" fmla="*/ 148 w 372"/>
                    <a:gd name="T23" fmla="*/ 1446 h 1450"/>
                    <a:gd name="T24" fmla="*/ 113 w 372"/>
                    <a:gd name="T25" fmla="*/ 1435 h 1450"/>
                    <a:gd name="T26" fmla="*/ 82 w 372"/>
                    <a:gd name="T27" fmla="*/ 1418 h 1450"/>
                    <a:gd name="T28" fmla="*/ 53 w 372"/>
                    <a:gd name="T29" fmla="*/ 1395 h 1450"/>
                    <a:gd name="T30" fmla="*/ 31 w 372"/>
                    <a:gd name="T31" fmla="*/ 1368 h 1450"/>
                    <a:gd name="T32" fmla="*/ 13 w 372"/>
                    <a:gd name="T33" fmla="*/ 1336 h 1450"/>
                    <a:gd name="T34" fmla="*/ 3 w 372"/>
                    <a:gd name="T35" fmla="*/ 1301 h 1450"/>
                    <a:gd name="T36" fmla="*/ 0 w 372"/>
                    <a:gd name="T37" fmla="*/ 1264 h 1450"/>
                    <a:gd name="T38" fmla="*/ 0 w 372"/>
                    <a:gd name="T39" fmla="*/ 191 h 1450"/>
                    <a:gd name="T40" fmla="*/ 63 w 372"/>
                    <a:gd name="T41" fmla="*/ 175 h 1450"/>
                    <a:gd name="T42" fmla="*/ 125 w 372"/>
                    <a:gd name="T43" fmla="*/ 154 h 1450"/>
                    <a:gd name="T44" fmla="*/ 185 w 372"/>
                    <a:gd name="T45" fmla="*/ 127 h 1450"/>
                    <a:gd name="T46" fmla="*/ 234 w 372"/>
                    <a:gd name="T47" fmla="*/ 100 h 1450"/>
                    <a:gd name="T48" fmla="*/ 282 w 372"/>
                    <a:gd name="T49" fmla="*/ 70 h 1450"/>
                    <a:gd name="T50" fmla="*/ 326 w 372"/>
                    <a:gd name="T51" fmla="*/ 37 h 1450"/>
                    <a:gd name="T52" fmla="*/ 370 w 372"/>
                    <a:gd name="T53" fmla="*/ 0 h 14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2" h="1450">
                      <a:moveTo>
                        <a:pt x="370" y="0"/>
                      </a:moveTo>
                      <a:lnTo>
                        <a:pt x="372" y="1"/>
                      </a:lnTo>
                      <a:lnTo>
                        <a:pt x="372" y="1264"/>
                      </a:lnTo>
                      <a:lnTo>
                        <a:pt x="367" y="1301"/>
                      </a:lnTo>
                      <a:lnTo>
                        <a:pt x="357" y="1336"/>
                      </a:lnTo>
                      <a:lnTo>
                        <a:pt x="340" y="1368"/>
                      </a:lnTo>
                      <a:lnTo>
                        <a:pt x="318" y="1395"/>
                      </a:lnTo>
                      <a:lnTo>
                        <a:pt x="289" y="1418"/>
                      </a:lnTo>
                      <a:lnTo>
                        <a:pt x="258" y="1435"/>
                      </a:lnTo>
                      <a:lnTo>
                        <a:pt x="223" y="1446"/>
                      </a:lnTo>
                      <a:lnTo>
                        <a:pt x="185" y="1450"/>
                      </a:lnTo>
                      <a:lnTo>
                        <a:pt x="148" y="1446"/>
                      </a:lnTo>
                      <a:lnTo>
                        <a:pt x="113" y="1435"/>
                      </a:lnTo>
                      <a:lnTo>
                        <a:pt x="82" y="1418"/>
                      </a:lnTo>
                      <a:lnTo>
                        <a:pt x="53" y="1395"/>
                      </a:lnTo>
                      <a:lnTo>
                        <a:pt x="31" y="1368"/>
                      </a:lnTo>
                      <a:lnTo>
                        <a:pt x="13" y="1336"/>
                      </a:lnTo>
                      <a:lnTo>
                        <a:pt x="3" y="1301"/>
                      </a:lnTo>
                      <a:lnTo>
                        <a:pt x="0" y="1264"/>
                      </a:lnTo>
                      <a:lnTo>
                        <a:pt x="0" y="191"/>
                      </a:lnTo>
                      <a:lnTo>
                        <a:pt x="63" y="175"/>
                      </a:lnTo>
                      <a:lnTo>
                        <a:pt x="125" y="154"/>
                      </a:lnTo>
                      <a:lnTo>
                        <a:pt x="185" y="127"/>
                      </a:lnTo>
                      <a:lnTo>
                        <a:pt x="234" y="100"/>
                      </a:lnTo>
                      <a:lnTo>
                        <a:pt x="282" y="70"/>
                      </a:lnTo>
                      <a:lnTo>
                        <a:pt x="326" y="37"/>
                      </a:lnTo>
                      <a:lnTo>
                        <a:pt x="370" y="0"/>
                      </a:lnTo>
                      <a:close/>
                    </a:path>
                  </a:pathLst>
                </a:custGeom>
                <a:solidFill>
                  <a:srgbClr val="AD8C63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6" name="Freeform 8"/>
                <p:cNvSpPr>
                  <a:spLocks/>
                </p:cNvSpPr>
                <p:nvPr/>
              </p:nvSpPr>
              <p:spPr bwMode="auto">
                <a:xfrm>
                  <a:off x="2412" y="154"/>
                  <a:ext cx="1427" cy="2813"/>
                </a:xfrm>
                <a:custGeom>
                  <a:avLst/>
                  <a:gdLst>
                    <a:gd name="T0" fmla="*/ 1427 w 1427"/>
                    <a:gd name="T1" fmla="*/ 0 h 2813"/>
                    <a:gd name="T2" fmla="*/ 1427 w 1427"/>
                    <a:gd name="T3" fmla="*/ 2732 h 2813"/>
                    <a:gd name="T4" fmla="*/ 1367 w 1427"/>
                    <a:gd name="T5" fmla="*/ 2759 h 2813"/>
                    <a:gd name="T6" fmla="*/ 1305 w 1427"/>
                    <a:gd name="T7" fmla="*/ 2780 h 2813"/>
                    <a:gd name="T8" fmla="*/ 1242 w 1427"/>
                    <a:gd name="T9" fmla="*/ 2796 h 2813"/>
                    <a:gd name="T10" fmla="*/ 1188 w 1427"/>
                    <a:gd name="T11" fmla="*/ 2806 h 2813"/>
                    <a:gd name="T12" fmla="*/ 1134 w 1427"/>
                    <a:gd name="T13" fmla="*/ 2811 h 2813"/>
                    <a:gd name="T14" fmla="*/ 1080 w 1427"/>
                    <a:gd name="T15" fmla="*/ 2813 h 2813"/>
                    <a:gd name="T16" fmla="*/ 1002 w 1427"/>
                    <a:gd name="T17" fmla="*/ 2809 h 2813"/>
                    <a:gd name="T18" fmla="*/ 928 w 1427"/>
                    <a:gd name="T19" fmla="*/ 2798 h 2813"/>
                    <a:gd name="T20" fmla="*/ 854 w 1427"/>
                    <a:gd name="T21" fmla="*/ 2780 h 2813"/>
                    <a:gd name="T22" fmla="*/ 785 w 1427"/>
                    <a:gd name="T23" fmla="*/ 2755 h 2813"/>
                    <a:gd name="T24" fmla="*/ 718 w 1427"/>
                    <a:gd name="T25" fmla="*/ 2725 h 2813"/>
                    <a:gd name="T26" fmla="*/ 654 w 1427"/>
                    <a:gd name="T27" fmla="*/ 2688 h 2813"/>
                    <a:gd name="T28" fmla="*/ 596 w 1427"/>
                    <a:gd name="T29" fmla="*/ 2646 h 2813"/>
                    <a:gd name="T30" fmla="*/ 541 w 1427"/>
                    <a:gd name="T31" fmla="*/ 2597 h 2813"/>
                    <a:gd name="T32" fmla="*/ 490 w 1427"/>
                    <a:gd name="T33" fmla="*/ 2545 h 2813"/>
                    <a:gd name="T34" fmla="*/ 446 w 1427"/>
                    <a:gd name="T35" fmla="*/ 2488 h 2813"/>
                    <a:gd name="T36" fmla="*/ 405 w 1427"/>
                    <a:gd name="T37" fmla="*/ 2427 h 2813"/>
                    <a:gd name="T38" fmla="*/ 371 w 1427"/>
                    <a:gd name="T39" fmla="*/ 2362 h 2813"/>
                    <a:gd name="T40" fmla="*/ 343 w 1427"/>
                    <a:gd name="T41" fmla="*/ 2294 h 2813"/>
                    <a:gd name="T42" fmla="*/ 322 w 1427"/>
                    <a:gd name="T43" fmla="*/ 2223 h 2813"/>
                    <a:gd name="T44" fmla="*/ 307 w 1427"/>
                    <a:gd name="T45" fmla="*/ 2149 h 2813"/>
                    <a:gd name="T46" fmla="*/ 298 w 1427"/>
                    <a:gd name="T47" fmla="*/ 2073 h 2813"/>
                    <a:gd name="T48" fmla="*/ 243 w 1427"/>
                    <a:gd name="T49" fmla="*/ 2015 h 2813"/>
                    <a:gd name="T50" fmla="*/ 194 w 1427"/>
                    <a:gd name="T51" fmla="*/ 1953 h 2813"/>
                    <a:gd name="T52" fmla="*/ 149 w 1427"/>
                    <a:gd name="T53" fmla="*/ 1887 h 2813"/>
                    <a:gd name="T54" fmla="*/ 111 w 1427"/>
                    <a:gd name="T55" fmla="*/ 1817 h 2813"/>
                    <a:gd name="T56" fmla="*/ 77 w 1427"/>
                    <a:gd name="T57" fmla="*/ 1745 h 2813"/>
                    <a:gd name="T58" fmla="*/ 50 w 1427"/>
                    <a:gd name="T59" fmla="*/ 1671 h 2813"/>
                    <a:gd name="T60" fmla="*/ 27 w 1427"/>
                    <a:gd name="T61" fmla="*/ 1595 h 2813"/>
                    <a:gd name="T62" fmla="*/ 12 w 1427"/>
                    <a:gd name="T63" fmla="*/ 1515 h 2813"/>
                    <a:gd name="T64" fmla="*/ 2 w 1427"/>
                    <a:gd name="T65" fmla="*/ 1436 h 2813"/>
                    <a:gd name="T66" fmla="*/ 0 w 1427"/>
                    <a:gd name="T67" fmla="*/ 1354 h 2813"/>
                    <a:gd name="T68" fmla="*/ 2 w 1427"/>
                    <a:gd name="T69" fmla="*/ 1267 h 2813"/>
                    <a:gd name="T70" fmla="*/ 14 w 1427"/>
                    <a:gd name="T71" fmla="*/ 1183 h 2813"/>
                    <a:gd name="T72" fmla="*/ 31 w 1427"/>
                    <a:gd name="T73" fmla="*/ 1099 h 2813"/>
                    <a:gd name="T74" fmla="*/ 56 w 1427"/>
                    <a:gd name="T75" fmla="*/ 1020 h 2813"/>
                    <a:gd name="T76" fmla="*/ 86 w 1427"/>
                    <a:gd name="T77" fmla="*/ 943 h 2813"/>
                    <a:gd name="T78" fmla="*/ 123 w 1427"/>
                    <a:gd name="T79" fmla="*/ 870 h 2813"/>
                    <a:gd name="T80" fmla="*/ 165 w 1427"/>
                    <a:gd name="T81" fmla="*/ 799 h 2813"/>
                    <a:gd name="T82" fmla="*/ 212 w 1427"/>
                    <a:gd name="T83" fmla="*/ 733 h 2813"/>
                    <a:gd name="T84" fmla="*/ 264 w 1427"/>
                    <a:gd name="T85" fmla="*/ 671 h 2813"/>
                    <a:gd name="T86" fmla="*/ 322 w 1427"/>
                    <a:gd name="T87" fmla="*/ 614 h 2813"/>
                    <a:gd name="T88" fmla="*/ 382 w 1427"/>
                    <a:gd name="T89" fmla="*/ 562 h 2813"/>
                    <a:gd name="T90" fmla="*/ 448 w 1427"/>
                    <a:gd name="T91" fmla="*/ 515 h 2813"/>
                    <a:gd name="T92" fmla="*/ 518 w 1427"/>
                    <a:gd name="T93" fmla="*/ 472 h 2813"/>
                    <a:gd name="T94" fmla="*/ 590 w 1427"/>
                    <a:gd name="T95" fmla="*/ 436 h 2813"/>
                    <a:gd name="T96" fmla="*/ 667 w 1427"/>
                    <a:gd name="T97" fmla="*/ 407 h 2813"/>
                    <a:gd name="T98" fmla="*/ 745 w 1427"/>
                    <a:gd name="T99" fmla="*/ 383 h 2813"/>
                    <a:gd name="T100" fmla="*/ 827 w 1427"/>
                    <a:gd name="T101" fmla="*/ 367 h 2813"/>
                    <a:gd name="T102" fmla="*/ 910 w 1427"/>
                    <a:gd name="T103" fmla="*/ 357 h 2813"/>
                    <a:gd name="T104" fmla="*/ 962 w 1427"/>
                    <a:gd name="T105" fmla="*/ 295 h 2813"/>
                    <a:gd name="T106" fmla="*/ 1018 w 1427"/>
                    <a:gd name="T107" fmla="*/ 238 h 2813"/>
                    <a:gd name="T108" fmla="*/ 1078 w 1427"/>
                    <a:gd name="T109" fmla="*/ 184 h 2813"/>
                    <a:gd name="T110" fmla="*/ 1142 w 1427"/>
                    <a:gd name="T111" fmla="*/ 137 h 2813"/>
                    <a:gd name="T112" fmla="*/ 1209 w 1427"/>
                    <a:gd name="T113" fmla="*/ 95 h 2813"/>
                    <a:gd name="T114" fmla="*/ 1279 w 1427"/>
                    <a:gd name="T115" fmla="*/ 58 h 2813"/>
                    <a:gd name="T116" fmla="*/ 1352 w 1427"/>
                    <a:gd name="T117" fmla="*/ 27 h 2813"/>
                    <a:gd name="T118" fmla="*/ 1427 w 1427"/>
                    <a:gd name="T119" fmla="*/ 0 h 28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427" h="2813">
                      <a:moveTo>
                        <a:pt x="1427" y="0"/>
                      </a:moveTo>
                      <a:lnTo>
                        <a:pt x="1427" y="2732"/>
                      </a:lnTo>
                      <a:lnTo>
                        <a:pt x="1367" y="2759"/>
                      </a:lnTo>
                      <a:lnTo>
                        <a:pt x="1305" y="2780"/>
                      </a:lnTo>
                      <a:lnTo>
                        <a:pt x="1242" y="2796"/>
                      </a:lnTo>
                      <a:lnTo>
                        <a:pt x="1188" y="2806"/>
                      </a:lnTo>
                      <a:lnTo>
                        <a:pt x="1134" y="2811"/>
                      </a:lnTo>
                      <a:lnTo>
                        <a:pt x="1080" y="2813"/>
                      </a:lnTo>
                      <a:lnTo>
                        <a:pt x="1002" y="2809"/>
                      </a:lnTo>
                      <a:lnTo>
                        <a:pt x="928" y="2798"/>
                      </a:lnTo>
                      <a:lnTo>
                        <a:pt x="854" y="2780"/>
                      </a:lnTo>
                      <a:lnTo>
                        <a:pt x="785" y="2755"/>
                      </a:lnTo>
                      <a:lnTo>
                        <a:pt x="718" y="2725"/>
                      </a:lnTo>
                      <a:lnTo>
                        <a:pt x="654" y="2688"/>
                      </a:lnTo>
                      <a:lnTo>
                        <a:pt x="596" y="2646"/>
                      </a:lnTo>
                      <a:lnTo>
                        <a:pt x="541" y="2597"/>
                      </a:lnTo>
                      <a:lnTo>
                        <a:pt x="490" y="2545"/>
                      </a:lnTo>
                      <a:lnTo>
                        <a:pt x="446" y="2488"/>
                      </a:lnTo>
                      <a:lnTo>
                        <a:pt x="405" y="2427"/>
                      </a:lnTo>
                      <a:lnTo>
                        <a:pt x="371" y="2362"/>
                      </a:lnTo>
                      <a:lnTo>
                        <a:pt x="343" y="2294"/>
                      </a:lnTo>
                      <a:lnTo>
                        <a:pt x="322" y="2223"/>
                      </a:lnTo>
                      <a:lnTo>
                        <a:pt x="307" y="2149"/>
                      </a:lnTo>
                      <a:lnTo>
                        <a:pt x="298" y="2073"/>
                      </a:lnTo>
                      <a:lnTo>
                        <a:pt x="243" y="2015"/>
                      </a:lnTo>
                      <a:lnTo>
                        <a:pt x="194" y="1953"/>
                      </a:lnTo>
                      <a:lnTo>
                        <a:pt x="149" y="1887"/>
                      </a:lnTo>
                      <a:lnTo>
                        <a:pt x="111" y="1817"/>
                      </a:lnTo>
                      <a:lnTo>
                        <a:pt x="77" y="1745"/>
                      </a:lnTo>
                      <a:lnTo>
                        <a:pt x="50" y="1671"/>
                      </a:lnTo>
                      <a:lnTo>
                        <a:pt x="27" y="1595"/>
                      </a:lnTo>
                      <a:lnTo>
                        <a:pt x="12" y="1515"/>
                      </a:lnTo>
                      <a:lnTo>
                        <a:pt x="2" y="1436"/>
                      </a:lnTo>
                      <a:lnTo>
                        <a:pt x="0" y="1354"/>
                      </a:lnTo>
                      <a:lnTo>
                        <a:pt x="2" y="1267"/>
                      </a:lnTo>
                      <a:lnTo>
                        <a:pt x="14" y="1183"/>
                      </a:lnTo>
                      <a:lnTo>
                        <a:pt x="31" y="1099"/>
                      </a:lnTo>
                      <a:lnTo>
                        <a:pt x="56" y="1020"/>
                      </a:lnTo>
                      <a:lnTo>
                        <a:pt x="86" y="943"/>
                      </a:lnTo>
                      <a:lnTo>
                        <a:pt x="123" y="870"/>
                      </a:lnTo>
                      <a:lnTo>
                        <a:pt x="165" y="799"/>
                      </a:lnTo>
                      <a:lnTo>
                        <a:pt x="212" y="733"/>
                      </a:lnTo>
                      <a:lnTo>
                        <a:pt x="264" y="671"/>
                      </a:lnTo>
                      <a:lnTo>
                        <a:pt x="322" y="614"/>
                      </a:lnTo>
                      <a:lnTo>
                        <a:pt x="382" y="562"/>
                      </a:lnTo>
                      <a:lnTo>
                        <a:pt x="448" y="515"/>
                      </a:lnTo>
                      <a:lnTo>
                        <a:pt x="518" y="472"/>
                      </a:lnTo>
                      <a:lnTo>
                        <a:pt x="590" y="436"/>
                      </a:lnTo>
                      <a:lnTo>
                        <a:pt x="667" y="407"/>
                      </a:lnTo>
                      <a:lnTo>
                        <a:pt x="745" y="383"/>
                      </a:lnTo>
                      <a:lnTo>
                        <a:pt x="827" y="367"/>
                      </a:lnTo>
                      <a:lnTo>
                        <a:pt x="910" y="357"/>
                      </a:lnTo>
                      <a:lnTo>
                        <a:pt x="962" y="295"/>
                      </a:lnTo>
                      <a:lnTo>
                        <a:pt x="1018" y="238"/>
                      </a:lnTo>
                      <a:lnTo>
                        <a:pt x="1078" y="184"/>
                      </a:lnTo>
                      <a:lnTo>
                        <a:pt x="1142" y="137"/>
                      </a:lnTo>
                      <a:lnTo>
                        <a:pt x="1209" y="95"/>
                      </a:lnTo>
                      <a:lnTo>
                        <a:pt x="1279" y="58"/>
                      </a:lnTo>
                      <a:lnTo>
                        <a:pt x="1352" y="27"/>
                      </a:lnTo>
                      <a:lnTo>
                        <a:pt x="1427" y="0"/>
                      </a:lnTo>
                      <a:close/>
                    </a:path>
                  </a:pathLst>
                </a:custGeom>
                <a:solidFill>
                  <a:srgbClr val="81BC4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" name="Group 4"/>
              <p:cNvGrpSpPr>
                <a:grpSpLocks noChangeAspect="1"/>
              </p:cNvGrpSpPr>
              <p:nvPr/>
            </p:nvGrpSpPr>
            <p:grpSpPr bwMode="auto">
              <a:xfrm>
                <a:off x="4815950" y="4247310"/>
                <a:ext cx="1270490" cy="1822993"/>
                <a:chOff x="2412" y="111"/>
                <a:chExt cx="2856" cy="4098"/>
              </a:xfrm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</a:effectLst>
            </p:grpSpPr>
            <p:sp>
              <p:nvSpPr>
                <p:cNvPr id="138" name="Freeform 6"/>
                <p:cNvSpPr>
                  <a:spLocks/>
                </p:cNvSpPr>
                <p:nvPr/>
              </p:nvSpPr>
              <p:spPr bwMode="auto">
                <a:xfrm>
                  <a:off x="2412" y="111"/>
                  <a:ext cx="2856" cy="2856"/>
                </a:xfrm>
                <a:custGeom>
                  <a:avLst/>
                  <a:gdLst>
                    <a:gd name="T0" fmla="*/ 1814 w 2856"/>
                    <a:gd name="T1" fmla="*/ 4 h 2856"/>
                    <a:gd name="T2" fmla="*/ 1986 w 2856"/>
                    <a:gd name="T3" fmla="*/ 34 h 2856"/>
                    <a:gd name="T4" fmla="*/ 2146 w 2856"/>
                    <a:gd name="T5" fmla="*/ 89 h 2856"/>
                    <a:gd name="T6" fmla="*/ 2292 w 2856"/>
                    <a:gd name="T7" fmla="*/ 170 h 2856"/>
                    <a:gd name="T8" fmla="*/ 2424 w 2856"/>
                    <a:gd name="T9" fmla="*/ 273 h 2856"/>
                    <a:gd name="T10" fmla="*/ 2537 w 2856"/>
                    <a:gd name="T11" fmla="*/ 396 h 2856"/>
                    <a:gd name="T12" fmla="*/ 2629 w 2856"/>
                    <a:gd name="T13" fmla="*/ 535 h 2856"/>
                    <a:gd name="T14" fmla="*/ 2697 w 2856"/>
                    <a:gd name="T15" fmla="*/ 689 h 2856"/>
                    <a:gd name="T16" fmla="*/ 2741 w 2856"/>
                    <a:gd name="T17" fmla="*/ 856 h 2856"/>
                    <a:gd name="T18" fmla="*/ 2755 w 2856"/>
                    <a:gd name="T19" fmla="*/ 1031 h 2856"/>
                    <a:gd name="T20" fmla="*/ 2744 w 2856"/>
                    <a:gd name="T21" fmla="*/ 1188 h 2856"/>
                    <a:gd name="T22" fmla="*/ 2708 w 2856"/>
                    <a:gd name="T23" fmla="*/ 1341 h 2856"/>
                    <a:gd name="T24" fmla="*/ 2721 w 2856"/>
                    <a:gd name="T25" fmla="*/ 1472 h 2856"/>
                    <a:gd name="T26" fmla="*/ 2785 w 2856"/>
                    <a:gd name="T27" fmla="*/ 1592 h 2856"/>
                    <a:gd name="T28" fmla="*/ 2830 w 2856"/>
                    <a:gd name="T29" fmla="*/ 1720 h 2856"/>
                    <a:gd name="T30" fmla="*/ 2852 w 2856"/>
                    <a:gd name="T31" fmla="*/ 1855 h 2856"/>
                    <a:gd name="T32" fmla="*/ 2851 w 2856"/>
                    <a:gd name="T33" fmla="*/ 2004 h 2856"/>
                    <a:gd name="T34" fmla="*/ 2822 w 2856"/>
                    <a:gd name="T35" fmla="*/ 2158 h 2856"/>
                    <a:gd name="T36" fmla="*/ 2765 w 2856"/>
                    <a:gd name="T37" fmla="*/ 2300 h 2856"/>
                    <a:gd name="T38" fmla="*/ 2686 w 2856"/>
                    <a:gd name="T39" fmla="*/ 2428 h 2856"/>
                    <a:gd name="T40" fmla="*/ 2584 w 2856"/>
                    <a:gd name="T41" fmla="*/ 2538 h 2856"/>
                    <a:gd name="T42" fmla="*/ 2465 w 2856"/>
                    <a:gd name="T43" fmla="*/ 2630 h 2856"/>
                    <a:gd name="T44" fmla="*/ 2330 w 2856"/>
                    <a:gd name="T45" fmla="*/ 2698 h 2856"/>
                    <a:gd name="T46" fmla="*/ 2182 w 2856"/>
                    <a:gd name="T47" fmla="*/ 2742 h 2856"/>
                    <a:gd name="T48" fmla="*/ 2024 w 2856"/>
                    <a:gd name="T49" fmla="*/ 2757 h 2856"/>
                    <a:gd name="T50" fmla="*/ 1880 w 2856"/>
                    <a:gd name="T51" fmla="*/ 2744 h 2856"/>
                    <a:gd name="T52" fmla="*/ 1742 w 2856"/>
                    <a:gd name="T53" fmla="*/ 2708 h 2856"/>
                    <a:gd name="T54" fmla="*/ 1614 w 2856"/>
                    <a:gd name="T55" fmla="*/ 2649 h 2856"/>
                    <a:gd name="T56" fmla="*/ 1568 w 2856"/>
                    <a:gd name="T57" fmla="*/ 2685 h 2856"/>
                    <a:gd name="T58" fmla="*/ 1476 w 2856"/>
                    <a:gd name="T59" fmla="*/ 2748 h 2856"/>
                    <a:gd name="T60" fmla="*/ 1367 w 2856"/>
                    <a:gd name="T61" fmla="*/ 2802 h 2856"/>
                    <a:gd name="T62" fmla="*/ 1242 w 2856"/>
                    <a:gd name="T63" fmla="*/ 2839 h 2856"/>
                    <a:gd name="T64" fmla="*/ 1134 w 2856"/>
                    <a:gd name="T65" fmla="*/ 2854 h 2856"/>
                    <a:gd name="T66" fmla="*/ 1002 w 2856"/>
                    <a:gd name="T67" fmla="*/ 2852 h 2856"/>
                    <a:gd name="T68" fmla="*/ 854 w 2856"/>
                    <a:gd name="T69" fmla="*/ 2823 h 2856"/>
                    <a:gd name="T70" fmla="*/ 718 w 2856"/>
                    <a:gd name="T71" fmla="*/ 2768 h 2856"/>
                    <a:gd name="T72" fmla="*/ 596 w 2856"/>
                    <a:gd name="T73" fmla="*/ 2689 h 2856"/>
                    <a:gd name="T74" fmla="*/ 490 w 2856"/>
                    <a:gd name="T75" fmla="*/ 2588 h 2856"/>
                    <a:gd name="T76" fmla="*/ 405 w 2856"/>
                    <a:gd name="T77" fmla="*/ 2470 h 2856"/>
                    <a:gd name="T78" fmla="*/ 343 w 2856"/>
                    <a:gd name="T79" fmla="*/ 2337 h 2856"/>
                    <a:gd name="T80" fmla="*/ 307 w 2856"/>
                    <a:gd name="T81" fmla="*/ 2192 h 2856"/>
                    <a:gd name="T82" fmla="*/ 243 w 2856"/>
                    <a:gd name="T83" fmla="*/ 2058 h 2856"/>
                    <a:gd name="T84" fmla="*/ 149 w 2856"/>
                    <a:gd name="T85" fmla="*/ 1930 h 2856"/>
                    <a:gd name="T86" fmla="*/ 77 w 2856"/>
                    <a:gd name="T87" fmla="*/ 1788 h 2856"/>
                    <a:gd name="T88" fmla="*/ 27 w 2856"/>
                    <a:gd name="T89" fmla="*/ 1638 h 2856"/>
                    <a:gd name="T90" fmla="*/ 2 w 2856"/>
                    <a:gd name="T91" fmla="*/ 1479 h 2856"/>
                    <a:gd name="T92" fmla="*/ 2 w 2856"/>
                    <a:gd name="T93" fmla="*/ 1310 h 2856"/>
                    <a:gd name="T94" fmla="*/ 31 w 2856"/>
                    <a:gd name="T95" fmla="*/ 1142 h 2856"/>
                    <a:gd name="T96" fmla="*/ 86 w 2856"/>
                    <a:gd name="T97" fmla="*/ 986 h 2856"/>
                    <a:gd name="T98" fmla="*/ 165 w 2856"/>
                    <a:gd name="T99" fmla="*/ 842 h 2856"/>
                    <a:gd name="T100" fmla="*/ 264 w 2856"/>
                    <a:gd name="T101" fmla="*/ 714 h 2856"/>
                    <a:gd name="T102" fmla="*/ 382 w 2856"/>
                    <a:gd name="T103" fmla="*/ 605 h 2856"/>
                    <a:gd name="T104" fmla="*/ 518 w 2856"/>
                    <a:gd name="T105" fmla="*/ 515 h 2856"/>
                    <a:gd name="T106" fmla="*/ 667 w 2856"/>
                    <a:gd name="T107" fmla="*/ 450 h 2856"/>
                    <a:gd name="T108" fmla="*/ 827 w 2856"/>
                    <a:gd name="T109" fmla="*/ 410 h 2856"/>
                    <a:gd name="T110" fmla="*/ 962 w 2856"/>
                    <a:gd name="T111" fmla="*/ 338 h 2856"/>
                    <a:gd name="T112" fmla="*/ 1078 w 2856"/>
                    <a:gd name="T113" fmla="*/ 227 h 2856"/>
                    <a:gd name="T114" fmla="*/ 1209 w 2856"/>
                    <a:gd name="T115" fmla="*/ 138 h 2856"/>
                    <a:gd name="T116" fmla="*/ 1352 w 2856"/>
                    <a:gd name="T117" fmla="*/ 70 h 2856"/>
                    <a:gd name="T118" fmla="*/ 1500 w 2856"/>
                    <a:gd name="T119" fmla="*/ 25 h 2856"/>
                    <a:gd name="T120" fmla="*/ 1649 w 2856"/>
                    <a:gd name="T121" fmla="*/ 2 h 2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2856" h="2856">
                      <a:moveTo>
                        <a:pt x="1725" y="0"/>
                      </a:moveTo>
                      <a:lnTo>
                        <a:pt x="1814" y="4"/>
                      </a:lnTo>
                      <a:lnTo>
                        <a:pt x="1901" y="15"/>
                      </a:lnTo>
                      <a:lnTo>
                        <a:pt x="1986" y="34"/>
                      </a:lnTo>
                      <a:lnTo>
                        <a:pt x="2066" y="58"/>
                      </a:lnTo>
                      <a:lnTo>
                        <a:pt x="2146" y="89"/>
                      </a:lnTo>
                      <a:lnTo>
                        <a:pt x="2220" y="127"/>
                      </a:lnTo>
                      <a:lnTo>
                        <a:pt x="2292" y="170"/>
                      </a:lnTo>
                      <a:lnTo>
                        <a:pt x="2361" y="220"/>
                      </a:lnTo>
                      <a:lnTo>
                        <a:pt x="2424" y="273"/>
                      </a:lnTo>
                      <a:lnTo>
                        <a:pt x="2482" y="333"/>
                      </a:lnTo>
                      <a:lnTo>
                        <a:pt x="2537" y="396"/>
                      </a:lnTo>
                      <a:lnTo>
                        <a:pt x="2585" y="463"/>
                      </a:lnTo>
                      <a:lnTo>
                        <a:pt x="2629" y="535"/>
                      </a:lnTo>
                      <a:lnTo>
                        <a:pt x="2666" y="611"/>
                      </a:lnTo>
                      <a:lnTo>
                        <a:pt x="2697" y="689"/>
                      </a:lnTo>
                      <a:lnTo>
                        <a:pt x="2723" y="771"/>
                      </a:lnTo>
                      <a:lnTo>
                        <a:pt x="2741" y="856"/>
                      </a:lnTo>
                      <a:lnTo>
                        <a:pt x="2752" y="943"/>
                      </a:lnTo>
                      <a:lnTo>
                        <a:pt x="2755" y="1031"/>
                      </a:lnTo>
                      <a:lnTo>
                        <a:pt x="2753" y="1110"/>
                      </a:lnTo>
                      <a:lnTo>
                        <a:pt x="2744" y="1188"/>
                      </a:lnTo>
                      <a:lnTo>
                        <a:pt x="2728" y="1265"/>
                      </a:lnTo>
                      <a:lnTo>
                        <a:pt x="2708" y="1341"/>
                      </a:lnTo>
                      <a:lnTo>
                        <a:pt x="2681" y="1416"/>
                      </a:lnTo>
                      <a:lnTo>
                        <a:pt x="2721" y="1472"/>
                      </a:lnTo>
                      <a:lnTo>
                        <a:pt x="2755" y="1530"/>
                      </a:lnTo>
                      <a:lnTo>
                        <a:pt x="2785" y="1592"/>
                      </a:lnTo>
                      <a:lnTo>
                        <a:pt x="2810" y="1655"/>
                      </a:lnTo>
                      <a:lnTo>
                        <a:pt x="2830" y="1720"/>
                      </a:lnTo>
                      <a:lnTo>
                        <a:pt x="2844" y="1787"/>
                      </a:lnTo>
                      <a:lnTo>
                        <a:pt x="2852" y="1855"/>
                      </a:lnTo>
                      <a:lnTo>
                        <a:pt x="2856" y="1925"/>
                      </a:lnTo>
                      <a:lnTo>
                        <a:pt x="2851" y="2004"/>
                      </a:lnTo>
                      <a:lnTo>
                        <a:pt x="2840" y="2083"/>
                      </a:lnTo>
                      <a:lnTo>
                        <a:pt x="2822" y="2158"/>
                      </a:lnTo>
                      <a:lnTo>
                        <a:pt x="2798" y="2230"/>
                      </a:lnTo>
                      <a:lnTo>
                        <a:pt x="2765" y="2300"/>
                      </a:lnTo>
                      <a:lnTo>
                        <a:pt x="2728" y="2366"/>
                      </a:lnTo>
                      <a:lnTo>
                        <a:pt x="2686" y="2428"/>
                      </a:lnTo>
                      <a:lnTo>
                        <a:pt x="2637" y="2486"/>
                      </a:lnTo>
                      <a:lnTo>
                        <a:pt x="2584" y="2538"/>
                      </a:lnTo>
                      <a:lnTo>
                        <a:pt x="2527" y="2587"/>
                      </a:lnTo>
                      <a:lnTo>
                        <a:pt x="2465" y="2630"/>
                      </a:lnTo>
                      <a:lnTo>
                        <a:pt x="2399" y="2667"/>
                      </a:lnTo>
                      <a:lnTo>
                        <a:pt x="2330" y="2698"/>
                      </a:lnTo>
                      <a:lnTo>
                        <a:pt x="2256" y="2723"/>
                      </a:lnTo>
                      <a:lnTo>
                        <a:pt x="2182" y="2742"/>
                      </a:lnTo>
                      <a:lnTo>
                        <a:pt x="2104" y="2753"/>
                      </a:lnTo>
                      <a:lnTo>
                        <a:pt x="2024" y="2757"/>
                      </a:lnTo>
                      <a:lnTo>
                        <a:pt x="1951" y="2753"/>
                      </a:lnTo>
                      <a:lnTo>
                        <a:pt x="1880" y="2744"/>
                      </a:lnTo>
                      <a:lnTo>
                        <a:pt x="1810" y="2730"/>
                      </a:lnTo>
                      <a:lnTo>
                        <a:pt x="1742" y="2708"/>
                      </a:lnTo>
                      <a:lnTo>
                        <a:pt x="1676" y="2681"/>
                      </a:lnTo>
                      <a:lnTo>
                        <a:pt x="1614" y="2649"/>
                      </a:lnTo>
                      <a:lnTo>
                        <a:pt x="1612" y="2648"/>
                      </a:lnTo>
                      <a:lnTo>
                        <a:pt x="1568" y="2685"/>
                      </a:lnTo>
                      <a:lnTo>
                        <a:pt x="1524" y="2718"/>
                      </a:lnTo>
                      <a:lnTo>
                        <a:pt x="1476" y="2748"/>
                      </a:lnTo>
                      <a:lnTo>
                        <a:pt x="1427" y="2775"/>
                      </a:lnTo>
                      <a:lnTo>
                        <a:pt x="1367" y="2802"/>
                      </a:lnTo>
                      <a:lnTo>
                        <a:pt x="1305" y="2823"/>
                      </a:lnTo>
                      <a:lnTo>
                        <a:pt x="1242" y="2839"/>
                      </a:lnTo>
                      <a:lnTo>
                        <a:pt x="1188" y="2849"/>
                      </a:lnTo>
                      <a:lnTo>
                        <a:pt x="1134" y="2854"/>
                      </a:lnTo>
                      <a:lnTo>
                        <a:pt x="1080" y="2856"/>
                      </a:lnTo>
                      <a:lnTo>
                        <a:pt x="1002" y="2852"/>
                      </a:lnTo>
                      <a:lnTo>
                        <a:pt x="928" y="2841"/>
                      </a:lnTo>
                      <a:lnTo>
                        <a:pt x="854" y="2823"/>
                      </a:lnTo>
                      <a:lnTo>
                        <a:pt x="785" y="2798"/>
                      </a:lnTo>
                      <a:lnTo>
                        <a:pt x="718" y="2768"/>
                      </a:lnTo>
                      <a:lnTo>
                        <a:pt x="654" y="2731"/>
                      </a:lnTo>
                      <a:lnTo>
                        <a:pt x="596" y="2689"/>
                      </a:lnTo>
                      <a:lnTo>
                        <a:pt x="541" y="2640"/>
                      </a:lnTo>
                      <a:lnTo>
                        <a:pt x="490" y="2588"/>
                      </a:lnTo>
                      <a:lnTo>
                        <a:pt x="446" y="2531"/>
                      </a:lnTo>
                      <a:lnTo>
                        <a:pt x="405" y="2470"/>
                      </a:lnTo>
                      <a:lnTo>
                        <a:pt x="371" y="2405"/>
                      </a:lnTo>
                      <a:lnTo>
                        <a:pt x="343" y="2337"/>
                      </a:lnTo>
                      <a:lnTo>
                        <a:pt x="322" y="2266"/>
                      </a:lnTo>
                      <a:lnTo>
                        <a:pt x="307" y="2192"/>
                      </a:lnTo>
                      <a:lnTo>
                        <a:pt x="298" y="2116"/>
                      </a:lnTo>
                      <a:lnTo>
                        <a:pt x="243" y="2058"/>
                      </a:lnTo>
                      <a:lnTo>
                        <a:pt x="194" y="1996"/>
                      </a:lnTo>
                      <a:lnTo>
                        <a:pt x="149" y="1930"/>
                      </a:lnTo>
                      <a:lnTo>
                        <a:pt x="111" y="1860"/>
                      </a:lnTo>
                      <a:lnTo>
                        <a:pt x="77" y="1788"/>
                      </a:lnTo>
                      <a:lnTo>
                        <a:pt x="50" y="1714"/>
                      </a:lnTo>
                      <a:lnTo>
                        <a:pt x="27" y="1638"/>
                      </a:lnTo>
                      <a:lnTo>
                        <a:pt x="12" y="1558"/>
                      </a:lnTo>
                      <a:lnTo>
                        <a:pt x="2" y="1479"/>
                      </a:lnTo>
                      <a:lnTo>
                        <a:pt x="0" y="1397"/>
                      </a:lnTo>
                      <a:lnTo>
                        <a:pt x="2" y="1310"/>
                      </a:lnTo>
                      <a:lnTo>
                        <a:pt x="14" y="1226"/>
                      </a:lnTo>
                      <a:lnTo>
                        <a:pt x="31" y="1142"/>
                      </a:lnTo>
                      <a:lnTo>
                        <a:pt x="56" y="1063"/>
                      </a:lnTo>
                      <a:lnTo>
                        <a:pt x="86" y="986"/>
                      </a:lnTo>
                      <a:lnTo>
                        <a:pt x="123" y="913"/>
                      </a:lnTo>
                      <a:lnTo>
                        <a:pt x="165" y="842"/>
                      </a:lnTo>
                      <a:lnTo>
                        <a:pt x="212" y="776"/>
                      </a:lnTo>
                      <a:lnTo>
                        <a:pt x="264" y="714"/>
                      </a:lnTo>
                      <a:lnTo>
                        <a:pt x="322" y="657"/>
                      </a:lnTo>
                      <a:lnTo>
                        <a:pt x="382" y="605"/>
                      </a:lnTo>
                      <a:lnTo>
                        <a:pt x="448" y="558"/>
                      </a:lnTo>
                      <a:lnTo>
                        <a:pt x="518" y="515"/>
                      </a:lnTo>
                      <a:lnTo>
                        <a:pt x="590" y="479"/>
                      </a:lnTo>
                      <a:lnTo>
                        <a:pt x="667" y="450"/>
                      </a:lnTo>
                      <a:lnTo>
                        <a:pt x="745" y="426"/>
                      </a:lnTo>
                      <a:lnTo>
                        <a:pt x="827" y="410"/>
                      </a:lnTo>
                      <a:lnTo>
                        <a:pt x="910" y="400"/>
                      </a:lnTo>
                      <a:lnTo>
                        <a:pt x="962" y="338"/>
                      </a:lnTo>
                      <a:lnTo>
                        <a:pt x="1018" y="281"/>
                      </a:lnTo>
                      <a:lnTo>
                        <a:pt x="1078" y="227"/>
                      </a:lnTo>
                      <a:lnTo>
                        <a:pt x="1142" y="180"/>
                      </a:lnTo>
                      <a:lnTo>
                        <a:pt x="1209" y="138"/>
                      </a:lnTo>
                      <a:lnTo>
                        <a:pt x="1279" y="101"/>
                      </a:lnTo>
                      <a:lnTo>
                        <a:pt x="1352" y="70"/>
                      </a:lnTo>
                      <a:lnTo>
                        <a:pt x="1427" y="43"/>
                      </a:lnTo>
                      <a:lnTo>
                        <a:pt x="1500" y="25"/>
                      </a:lnTo>
                      <a:lnTo>
                        <a:pt x="1573" y="11"/>
                      </a:lnTo>
                      <a:lnTo>
                        <a:pt x="1649" y="2"/>
                      </a:lnTo>
                      <a:lnTo>
                        <a:pt x="1725" y="0"/>
                      </a:lnTo>
                      <a:close/>
                    </a:path>
                  </a:pathLst>
                </a:custGeom>
                <a:solidFill>
                  <a:srgbClr val="A5DA68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9" name="Freeform 7"/>
                <p:cNvSpPr>
                  <a:spLocks/>
                </p:cNvSpPr>
                <p:nvPr/>
              </p:nvSpPr>
              <p:spPr bwMode="auto">
                <a:xfrm>
                  <a:off x="3654" y="2759"/>
                  <a:ext cx="372" cy="1450"/>
                </a:xfrm>
                <a:custGeom>
                  <a:avLst/>
                  <a:gdLst>
                    <a:gd name="T0" fmla="*/ 370 w 372"/>
                    <a:gd name="T1" fmla="*/ 0 h 1450"/>
                    <a:gd name="T2" fmla="*/ 372 w 372"/>
                    <a:gd name="T3" fmla="*/ 1 h 1450"/>
                    <a:gd name="T4" fmla="*/ 372 w 372"/>
                    <a:gd name="T5" fmla="*/ 1264 h 1450"/>
                    <a:gd name="T6" fmla="*/ 367 w 372"/>
                    <a:gd name="T7" fmla="*/ 1301 h 1450"/>
                    <a:gd name="T8" fmla="*/ 357 w 372"/>
                    <a:gd name="T9" fmla="*/ 1336 h 1450"/>
                    <a:gd name="T10" fmla="*/ 340 w 372"/>
                    <a:gd name="T11" fmla="*/ 1368 h 1450"/>
                    <a:gd name="T12" fmla="*/ 318 w 372"/>
                    <a:gd name="T13" fmla="*/ 1395 h 1450"/>
                    <a:gd name="T14" fmla="*/ 289 w 372"/>
                    <a:gd name="T15" fmla="*/ 1418 h 1450"/>
                    <a:gd name="T16" fmla="*/ 258 w 372"/>
                    <a:gd name="T17" fmla="*/ 1435 h 1450"/>
                    <a:gd name="T18" fmla="*/ 223 w 372"/>
                    <a:gd name="T19" fmla="*/ 1446 h 1450"/>
                    <a:gd name="T20" fmla="*/ 185 w 372"/>
                    <a:gd name="T21" fmla="*/ 1450 h 1450"/>
                    <a:gd name="T22" fmla="*/ 148 w 372"/>
                    <a:gd name="T23" fmla="*/ 1446 h 1450"/>
                    <a:gd name="T24" fmla="*/ 113 w 372"/>
                    <a:gd name="T25" fmla="*/ 1435 h 1450"/>
                    <a:gd name="T26" fmla="*/ 82 w 372"/>
                    <a:gd name="T27" fmla="*/ 1418 h 1450"/>
                    <a:gd name="T28" fmla="*/ 53 w 372"/>
                    <a:gd name="T29" fmla="*/ 1395 h 1450"/>
                    <a:gd name="T30" fmla="*/ 31 w 372"/>
                    <a:gd name="T31" fmla="*/ 1368 h 1450"/>
                    <a:gd name="T32" fmla="*/ 13 w 372"/>
                    <a:gd name="T33" fmla="*/ 1336 h 1450"/>
                    <a:gd name="T34" fmla="*/ 3 w 372"/>
                    <a:gd name="T35" fmla="*/ 1301 h 1450"/>
                    <a:gd name="T36" fmla="*/ 0 w 372"/>
                    <a:gd name="T37" fmla="*/ 1264 h 1450"/>
                    <a:gd name="T38" fmla="*/ 0 w 372"/>
                    <a:gd name="T39" fmla="*/ 191 h 1450"/>
                    <a:gd name="T40" fmla="*/ 63 w 372"/>
                    <a:gd name="T41" fmla="*/ 175 h 1450"/>
                    <a:gd name="T42" fmla="*/ 125 w 372"/>
                    <a:gd name="T43" fmla="*/ 154 h 1450"/>
                    <a:gd name="T44" fmla="*/ 185 w 372"/>
                    <a:gd name="T45" fmla="*/ 127 h 1450"/>
                    <a:gd name="T46" fmla="*/ 234 w 372"/>
                    <a:gd name="T47" fmla="*/ 100 h 1450"/>
                    <a:gd name="T48" fmla="*/ 282 w 372"/>
                    <a:gd name="T49" fmla="*/ 70 h 1450"/>
                    <a:gd name="T50" fmla="*/ 326 w 372"/>
                    <a:gd name="T51" fmla="*/ 37 h 1450"/>
                    <a:gd name="T52" fmla="*/ 370 w 372"/>
                    <a:gd name="T53" fmla="*/ 0 h 14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2" h="1450">
                      <a:moveTo>
                        <a:pt x="370" y="0"/>
                      </a:moveTo>
                      <a:lnTo>
                        <a:pt x="372" y="1"/>
                      </a:lnTo>
                      <a:lnTo>
                        <a:pt x="372" y="1264"/>
                      </a:lnTo>
                      <a:lnTo>
                        <a:pt x="367" y="1301"/>
                      </a:lnTo>
                      <a:lnTo>
                        <a:pt x="357" y="1336"/>
                      </a:lnTo>
                      <a:lnTo>
                        <a:pt x="340" y="1368"/>
                      </a:lnTo>
                      <a:lnTo>
                        <a:pt x="318" y="1395"/>
                      </a:lnTo>
                      <a:lnTo>
                        <a:pt x="289" y="1418"/>
                      </a:lnTo>
                      <a:lnTo>
                        <a:pt x="258" y="1435"/>
                      </a:lnTo>
                      <a:lnTo>
                        <a:pt x="223" y="1446"/>
                      </a:lnTo>
                      <a:lnTo>
                        <a:pt x="185" y="1450"/>
                      </a:lnTo>
                      <a:lnTo>
                        <a:pt x="148" y="1446"/>
                      </a:lnTo>
                      <a:lnTo>
                        <a:pt x="113" y="1435"/>
                      </a:lnTo>
                      <a:lnTo>
                        <a:pt x="82" y="1418"/>
                      </a:lnTo>
                      <a:lnTo>
                        <a:pt x="53" y="1395"/>
                      </a:lnTo>
                      <a:lnTo>
                        <a:pt x="31" y="1368"/>
                      </a:lnTo>
                      <a:lnTo>
                        <a:pt x="13" y="1336"/>
                      </a:lnTo>
                      <a:lnTo>
                        <a:pt x="3" y="1301"/>
                      </a:lnTo>
                      <a:lnTo>
                        <a:pt x="0" y="1264"/>
                      </a:lnTo>
                      <a:lnTo>
                        <a:pt x="0" y="191"/>
                      </a:lnTo>
                      <a:lnTo>
                        <a:pt x="63" y="175"/>
                      </a:lnTo>
                      <a:lnTo>
                        <a:pt x="125" y="154"/>
                      </a:lnTo>
                      <a:lnTo>
                        <a:pt x="185" y="127"/>
                      </a:lnTo>
                      <a:lnTo>
                        <a:pt x="234" y="100"/>
                      </a:lnTo>
                      <a:lnTo>
                        <a:pt x="282" y="70"/>
                      </a:lnTo>
                      <a:lnTo>
                        <a:pt x="326" y="37"/>
                      </a:lnTo>
                      <a:lnTo>
                        <a:pt x="370" y="0"/>
                      </a:lnTo>
                      <a:close/>
                    </a:path>
                  </a:pathLst>
                </a:custGeom>
                <a:solidFill>
                  <a:srgbClr val="AD8C63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40" name="Freeform 8"/>
                <p:cNvSpPr>
                  <a:spLocks/>
                </p:cNvSpPr>
                <p:nvPr/>
              </p:nvSpPr>
              <p:spPr bwMode="auto">
                <a:xfrm>
                  <a:off x="2412" y="154"/>
                  <a:ext cx="1427" cy="2813"/>
                </a:xfrm>
                <a:custGeom>
                  <a:avLst/>
                  <a:gdLst>
                    <a:gd name="T0" fmla="*/ 1427 w 1427"/>
                    <a:gd name="T1" fmla="*/ 0 h 2813"/>
                    <a:gd name="T2" fmla="*/ 1427 w 1427"/>
                    <a:gd name="T3" fmla="*/ 2732 h 2813"/>
                    <a:gd name="T4" fmla="*/ 1367 w 1427"/>
                    <a:gd name="T5" fmla="*/ 2759 h 2813"/>
                    <a:gd name="T6" fmla="*/ 1305 w 1427"/>
                    <a:gd name="T7" fmla="*/ 2780 h 2813"/>
                    <a:gd name="T8" fmla="*/ 1242 w 1427"/>
                    <a:gd name="T9" fmla="*/ 2796 h 2813"/>
                    <a:gd name="T10" fmla="*/ 1188 w 1427"/>
                    <a:gd name="T11" fmla="*/ 2806 h 2813"/>
                    <a:gd name="T12" fmla="*/ 1134 w 1427"/>
                    <a:gd name="T13" fmla="*/ 2811 h 2813"/>
                    <a:gd name="T14" fmla="*/ 1080 w 1427"/>
                    <a:gd name="T15" fmla="*/ 2813 h 2813"/>
                    <a:gd name="T16" fmla="*/ 1002 w 1427"/>
                    <a:gd name="T17" fmla="*/ 2809 h 2813"/>
                    <a:gd name="T18" fmla="*/ 928 w 1427"/>
                    <a:gd name="T19" fmla="*/ 2798 h 2813"/>
                    <a:gd name="T20" fmla="*/ 854 w 1427"/>
                    <a:gd name="T21" fmla="*/ 2780 h 2813"/>
                    <a:gd name="T22" fmla="*/ 785 w 1427"/>
                    <a:gd name="T23" fmla="*/ 2755 h 2813"/>
                    <a:gd name="T24" fmla="*/ 718 w 1427"/>
                    <a:gd name="T25" fmla="*/ 2725 h 2813"/>
                    <a:gd name="T26" fmla="*/ 654 w 1427"/>
                    <a:gd name="T27" fmla="*/ 2688 h 2813"/>
                    <a:gd name="T28" fmla="*/ 596 w 1427"/>
                    <a:gd name="T29" fmla="*/ 2646 h 2813"/>
                    <a:gd name="T30" fmla="*/ 541 w 1427"/>
                    <a:gd name="T31" fmla="*/ 2597 h 2813"/>
                    <a:gd name="T32" fmla="*/ 490 w 1427"/>
                    <a:gd name="T33" fmla="*/ 2545 h 2813"/>
                    <a:gd name="T34" fmla="*/ 446 w 1427"/>
                    <a:gd name="T35" fmla="*/ 2488 h 2813"/>
                    <a:gd name="T36" fmla="*/ 405 w 1427"/>
                    <a:gd name="T37" fmla="*/ 2427 h 2813"/>
                    <a:gd name="T38" fmla="*/ 371 w 1427"/>
                    <a:gd name="T39" fmla="*/ 2362 h 2813"/>
                    <a:gd name="T40" fmla="*/ 343 w 1427"/>
                    <a:gd name="T41" fmla="*/ 2294 h 2813"/>
                    <a:gd name="T42" fmla="*/ 322 w 1427"/>
                    <a:gd name="T43" fmla="*/ 2223 h 2813"/>
                    <a:gd name="T44" fmla="*/ 307 w 1427"/>
                    <a:gd name="T45" fmla="*/ 2149 h 2813"/>
                    <a:gd name="T46" fmla="*/ 298 w 1427"/>
                    <a:gd name="T47" fmla="*/ 2073 h 2813"/>
                    <a:gd name="T48" fmla="*/ 243 w 1427"/>
                    <a:gd name="T49" fmla="*/ 2015 h 2813"/>
                    <a:gd name="T50" fmla="*/ 194 w 1427"/>
                    <a:gd name="T51" fmla="*/ 1953 h 2813"/>
                    <a:gd name="T52" fmla="*/ 149 w 1427"/>
                    <a:gd name="T53" fmla="*/ 1887 h 2813"/>
                    <a:gd name="T54" fmla="*/ 111 w 1427"/>
                    <a:gd name="T55" fmla="*/ 1817 h 2813"/>
                    <a:gd name="T56" fmla="*/ 77 w 1427"/>
                    <a:gd name="T57" fmla="*/ 1745 h 2813"/>
                    <a:gd name="T58" fmla="*/ 50 w 1427"/>
                    <a:gd name="T59" fmla="*/ 1671 h 2813"/>
                    <a:gd name="T60" fmla="*/ 27 w 1427"/>
                    <a:gd name="T61" fmla="*/ 1595 h 2813"/>
                    <a:gd name="T62" fmla="*/ 12 w 1427"/>
                    <a:gd name="T63" fmla="*/ 1515 h 2813"/>
                    <a:gd name="T64" fmla="*/ 2 w 1427"/>
                    <a:gd name="T65" fmla="*/ 1436 h 2813"/>
                    <a:gd name="T66" fmla="*/ 0 w 1427"/>
                    <a:gd name="T67" fmla="*/ 1354 h 2813"/>
                    <a:gd name="T68" fmla="*/ 2 w 1427"/>
                    <a:gd name="T69" fmla="*/ 1267 h 2813"/>
                    <a:gd name="T70" fmla="*/ 14 w 1427"/>
                    <a:gd name="T71" fmla="*/ 1183 h 2813"/>
                    <a:gd name="T72" fmla="*/ 31 w 1427"/>
                    <a:gd name="T73" fmla="*/ 1099 h 2813"/>
                    <a:gd name="T74" fmla="*/ 56 w 1427"/>
                    <a:gd name="T75" fmla="*/ 1020 h 2813"/>
                    <a:gd name="T76" fmla="*/ 86 w 1427"/>
                    <a:gd name="T77" fmla="*/ 943 h 2813"/>
                    <a:gd name="T78" fmla="*/ 123 w 1427"/>
                    <a:gd name="T79" fmla="*/ 870 h 2813"/>
                    <a:gd name="T80" fmla="*/ 165 w 1427"/>
                    <a:gd name="T81" fmla="*/ 799 h 2813"/>
                    <a:gd name="T82" fmla="*/ 212 w 1427"/>
                    <a:gd name="T83" fmla="*/ 733 h 2813"/>
                    <a:gd name="T84" fmla="*/ 264 w 1427"/>
                    <a:gd name="T85" fmla="*/ 671 h 2813"/>
                    <a:gd name="T86" fmla="*/ 322 w 1427"/>
                    <a:gd name="T87" fmla="*/ 614 h 2813"/>
                    <a:gd name="T88" fmla="*/ 382 w 1427"/>
                    <a:gd name="T89" fmla="*/ 562 h 2813"/>
                    <a:gd name="T90" fmla="*/ 448 w 1427"/>
                    <a:gd name="T91" fmla="*/ 515 h 2813"/>
                    <a:gd name="T92" fmla="*/ 518 w 1427"/>
                    <a:gd name="T93" fmla="*/ 472 h 2813"/>
                    <a:gd name="T94" fmla="*/ 590 w 1427"/>
                    <a:gd name="T95" fmla="*/ 436 h 2813"/>
                    <a:gd name="T96" fmla="*/ 667 w 1427"/>
                    <a:gd name="T97" fmla="*/ 407 h 2813"/>
                    <a:gd name="T98" fmla="*/ 745 w 1427"/>
                    <a:gd name="T99" fmla="*/ 383 h 2813"/>
                    <a:gd name="T100" fmla="*/ 827 w 1427"/>
                    <a:gd name="T101" fmla="*/ 367 h 2813"/>
                    <a:gd name="T102" fmla="*/ 910 w 1427"/>
                    <a:gd name="T103" fmla="*/ 357 h 2813"/>
                    <a:gd name="T104" fmla="*/ 962 w 1427"/>
                    <a:gd name="T105" fmla="*/ 295 h 2813"/>
                    <a:gd name="T106" fmla="*/ 1018 w 1427"/>
                    <a:gd name="T107" fmla="*/ 238 h 2813"/>
                    <a:gd name="T108" fmla="*/ 1078 w 1427"/>
                    <a:gd name="T109" fmla="*/ 184 h 2813"/>
                    <a:gd name="T110" fmla="*/ 1142 w 1427"/>
                    <a:gd name="T111" fmla="*/ 137 h 2813"/>
                    <a:gd name="T112" fmla="*/ 1209 w 1427"/>
                    <a:gd name="T113" fmla="*/ 95 h 2813"/>
                    <a:gd name="T114" fmla="*/ 1279 w 1427"/>
                    <a:gd name="T115" fmla="*/ 58 h 2813"/>
                    <a:gd name="T116" fmla="*/ 1352 w 1427"/>
                    <a:gd name="T117" fmla="*/ 27 h 2813"/>
                    <a:gd name="T118" fmla="*/ 1427 w 1427"/>
                    <a:gd name="T119" fmla="*/ 0 h 28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427" h="2813">
                      <a:moveTo>
                        <a:pt x="1427" y="0"/>
                      </a:moveTo>
                      <a:lnTo>
                        <a:pt x="1427" y="2732"/>
                      </a:lnTo>
                      <a:lnTo>
                        <a:pt x="1367" y="2759"/>
                      </a:lnTo>
                      <a:lnTo>
                        <a:pt x="1305" y="2780"/>
                      </a:lnTo>
                      <a:lnTo>
                        <a:pt x="1242" y="2796"/>
                      </a:lnTo>
                      <a:lnTo>
                        <a:pt x="1188" y="2806"/>
                      </a:lnTo>
                      <a:lnTo>
                        <a:pt x="1134" y="2811"/>
                      </a:lnTo>
                      <a:lnTo>
                        <a:pt x="1080" y="2813"/>
                      </a:lnTo>
                      <a:lnTo>
                        <a:pt x="1002" y="2809"/>
                      </a:lnTo>
                      <a:lnTo>
                        <a:pt x="928" y="2798"/>
                      </a:lnTo>
                      <a:lnTo>
                        <a:pt x="854" y="2780"/>
                      </a:lnTo>
                      <a:lnTo>
                        <a:pt x="785" y="2755"/>
                      </a:lnTo>
                      <a:lnTo>
                        <a:pt x="718" y="2725"/>
                      </a:lnTo>
                      <a:lnTo>
                        <a:pt x="654" y="2688"/>
                      </a:lnTo>
                      <a:lnTo>
                        <a:pt x="596" y="2646"/>
                      </a:lnTo>
                      <a:lnTo>
                        <a:pt x="541" y="2597"/>
                      </a:lnTo>
                      <a:lnTo>
                        <a:pt x="490" y="2545"/>
                      </a:lnTo>
                      <a:lnTo>
                        <a:pt x="446" y="2488"/>
                      </a:lnTo>
                      <a:lnTo>
                        <a:pt x="405" y="2427"/>
                      </a:lnTo>
                      <a:lnTo>
                        <a:pt x="371" y="2362"/>
                      </a:lnTo>
                      <a:lnTo>
                        <a:pt x="343" y="2294"/>
                      </a:lnTo>
                      <a:lnTo>
                        <a:pt x="322" y="2223"/>
                      </a:lnTo>
                      <a:lnTo>
                        <a:pt x="307" y="2149"/>
                      </a:lnTo>
                      <a:lnTo>
                        <a:pt x="298" y="2073"/>
                      </a:lnTo>
                      <a:lnTo>
                        <a:pt x="243" y="2015"/>
                      </a:lnTo>
                      <a:lnTo>
                        <a:pt x="194" y="1953"/>
                      </a:lnTo>
                      <a:lnTo>
                        <a:pt x="149" y="1887"/>
                      </a:lnTo>
                      <a:lnTo>
                        <a:pt x="111" y="1817"/>
                      </a:lnTo>
                      <a:lnTo>
                        <a:pt x="77" y="1745"/>
                      </a:lnTo>
                      <a:lnTo>
                        <a:pt x="50" y="1671"/>
                      </a:lnTo>
                      <a:lnTo>
                        <a:pt x="27" y="1595"/>
                      </a:lnTo>
                      <a:lnTo>
                        <a:pt x="12" y="1515"/>
                      </a:lnTo>
                      <a:lnTo>
                        <a:pt x="2" y="1436"/>
                      </a:lnTo>
                      <a:lnTo>
                        <a:pt x="0" y="1354"/>
                      </a:lnTo>
                      <a:lnTo>
                        <a:pt x="2" y="1267"/>
                      </a:lnTo>
                      <a:lnTo>
                        <a:pt x="14" y="1183"/>
                      </a:lnTo>
                      <a:lnTo>
                        <a:pt x="31" y="1099"/>
                      </a:lnTo>
                      <a:lnTo>
                        <a:pt x="56" y="1020"/>
                      </a:lnTo>
                      <a:lnTo>
                        <a:pt x="86" y="943"/>
                      </a:lnTo>
                      <a:lnTo>
                        <a:pt x="123" y="870"/>
                      </a:lnTo>
                      <a:lnTo>
                        <a:pt x="165" y="799"/>
                      </a:lnTo>
                      <a:lnTo>
                        <a:pt x="212" y="733"/>
                      </a:lnTo>
                      <a:lnTo>
                        <a:pt x="264" y="671"/>
                      </a:lnTo>
                      <a:lnTo>
                        <a:pt x="322" y="614"/>
                      </a:lnTo>
                      <a:lnTo>
                        <a:pt x="382" y="562"/>
                      </a:lnTo>
                      <a:lnTo>
                        <a:pt x="448" y="515"/>
                      </a:lnTo>
                      <a:lnTo>
                        <a:pt x="518" y="472"/>
                      </a:lnTo>
                      <a:lnTo>
                        <a:pt x="590" y="436"/>
                      </a:lnTo>
                      <a:lnTo>
                        <a:pt x="667" y="407"/>
                      </a:lnTo>
                      <a:lnTo>
                        <a:pt x="745" y="383"/>
                      </a:lnTo>
                      <a:lnTo>
                        <a:pt x="827" y="367"/>
                      </a:lnTo>
                      <a:lnTo>
                        <a:pt x="910" y="357"/>
                      </a:lnTo>
                      <a:lnTo>
                        <a:pt x="962" y="295"/>
                      </a:lnTo>
                      <a:lnTo>
                        <a:pt x="1018" y="238"/>
                      </a:lnTo>
                      <a:lnTo>
                        <a:pt x="1078" y="184"/>
                      </a:lnTo>
                      <a:lnTo>
                        <a:pt x="1142" y="137"/>
                      </a:lnTo>
                      <a:lnTo>
                        <a:pt x="1209" y="95"/>
                      </a:lnTo>
                      <a:lnTo>
                        <a:pt x="1279" y="58"/>
                      </a:lnTo>
                      <a:lnTo>
                        <a:pt x="1352" y="27"/>
                      </a:lnTo>
                      <a:lnTo>
                        <a:pt x="1427" y="0"/>
                      </a:lnTo>
                      <a:close/>
                    </a:path>
                  </a:pathLst>
                </a:custGeom>
                <a:solidFill>
                  <a:srgbClr val="81BC4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</p:grpSp>
        </p:grpSp>
      </p:grpSp>
      <p:sp>
        <p:nvSpPr>
          <p:cNvPr id="122" name="Freeform 55"/>
          <p:cNvSpPr>
            <a:spLocks/>
          </p:cNvSpPr>
          <p:nvPr/>
        </p:nvSpPr>
        <p:spPr bwMode="auto">
          <a:xfrm>
            <a:off x="10582173" y="1505605"/>
            <a:ext cx="814297" cy="499039"/>
          </a:xfrm>
          <a:custGeom>
            <a:avLst/>
            <a:gdLst>
              <a:gd name="T0" fmla="*/ 1838 w 3395"/>
              <a:gd name="T1" fmla="*/ 3 h 2080"/>
              <a:gd name="T2" fmla="*/ 1988 w 3395"/>
              <a:gd name="T3" fmla="*/ 28 h 2080"/>
              <a:gd name="T4" fmla="*/ 2129 w 3395"/>
              <a:gd name="T5" fmla="*/ 74 h 2080"/>
              <a:gd name="T6" fmla="*/ 2259 w 3395"/>
              <a:gd name="T7" fmla="*/ 142 h 2080"/>
              <a:gd name="T8" fmla="*/ 2378 w 3395"/>
              <a:gd name="T9" fmla="*/ 228 h 2080"/>
              <a:gd name="T10" fmla="*/ 2480 w 3395"/>
              <a:gd name="T11" fmla="*/ 331 h 2080"/>
              <a:gd name="T12" fmla="*/ 2566 w 3395"/>
              <a:gd name="T13" fmla="*/ 448 h 2080"/>
              <a:gd name="T14" fmla="*/ 2634 w 3395"/>
              <a:gd name="T15" fmla="*/ 579 h 2080"/>
              <a:gd name="T16" fmla="*/ 2680 w 3395"/>
              <a:gd name="T17" fmla="*/ 720 h 2080"/>
              <a:gd name="T18" fmla="*/ 2705 w 3395"/>
              <a:gd name="T19" fmla="*/ 870 h 2080"/>
              <a:gd name="T20" fmla="*/ 2708 w 3395"/>
              <a:gd name="T21" fmla="*/ 955 h 2080"/>
              <a:gd name="T22" fmla="*/ 2786 w 3395"/>
              <a:gd name="T23" fmla="*/ 943 h 2080"/>
              <a:gd name="T24" fmla="*/ 2884 w 3395"/>
              <a:gd name="T25" fmla="*/ 945 h 2080"/>
              <a:gd name="T26" fmla="*/ 2995 w 3395"/>
              <a:gd name="T27" fmla="*/ 968 h 2080"/>
              <a:gd name="T28" fmla="*/ 3097 w 3395"/>
              <a:gd name="T29" fmla="*/ 1010 h 2080"/>
              <a:gd name="T30" fmla="*/ 3188 w 3395"/>
              <a:gd name="T31" fmla="*/ 1072 h 2080"/>
              <a:gd name="T32" fmla="*/ 3265 w 3395"/>
              <a:gd name="T33" fmla="*/ 1149 h 2080"/>
              <a:gd name="T34" fmla="*/ 3327 w 3395"/>
              <a:gd name="T35" fmla="*/ 1240 h 2080"/>
              <a:gd name="T36" fmla="*/ 3370 w 3395"/>
              <a:gd name="T37" fmla="*/ 1342 h 2080"/>
              <a:gd name="T38" fmla="*/ 3393 w 3395"/>
              <a:gd name="T39" fmla="*/ 1453 h 2080"/>
              <a:gd name="T40" fmla="*/ 3393 w 3395"/>
              <a:gd name="T41" fmla="*/ 1569 h 2080"/>
              <a:gd name="T42" fmla="*/ 3370 w 3395"/>
              <a:gd name="T43" fmla="*/ 1680 h 2080"/>
              <a:gd name="T44" fmla="*/ 3327 w 3395"/>
              <a:gd name="T45" fmla="*/ 1782 h 2080"/>
              <a:gd name="T46" fmla="*/ 3265 w 3395"/>
              <a:gd name="T47" fmla="*/ 1873 h 2080"/>
              <a:gd name="T48" fmla="*/ 3188 w 3395"/>
              <a:gd name="T49" fmla="*/ 1950 h 2080"/>
              <a:gd name="T50" fmla="*/ 3097 w 3395"/>
              <a:gd name="T51" fmla="*/ 2012 h 2080"/>
              <a:gd name="T52" fmla="*/ 2995 w 3395"/>
              <a:gd name="T53" fmla="*/ 2055 h 2080"/>
              <a:gd name="T54" fmla="*/ 2884 w 3395"/>
              <a:gd name="T55" fmla="*/ 2078 h 2080"/>
              <a:gd name="T56" fmla="*/ 692 w 3395"/>
              <a:gd name="T57" fmla="*/ 2080 h 2080"/>
              <a:gd name="T58" fmla="*/ 561 w 3395"/>
              <a:gd name="T59" fmla="*/ 2068 h 2080"/>
              <a:gd name="T60" fmla="*/ 438 w 3395"/>
              <a:gd name="T61" fmla="*/ 2032 h 2080"/>
              <a:gd name="T62" fmla="*/ 325 w 3395"/>
              <a:gd name="T63" fmla="*/ 1975 h 2080"/>
              <a:gd name="T64" fmla="*/ 226 w 3395"/>
              <a:gd name="T65" fmla="*/ 1900 h 2080"/>
              <a:gd name="T66" fmla="*/ 141 w 3395"/>
              <a:gd name="T67" fmla="*/ 1807 h 2080"/>
              <a:gd name="T68" fmla="*/ 74 w 3395"/>
              <a:gd name="T69" fmla="*/ 1701 h 2080"/>
              <a:gd name="T70" fmla="*/ 28 w 3395"/>
              <a:gd name="T71" fmla="*/ 1583 h 2080"/>
              <a:gd name="T72" fmla="*/ 3 w 3395"/>
              <a:gd name="T73" fmla="*/ 1455 h 2080"/>
              <a:gd name="T74" fmla="*/ 3 w 3395"/>
              <a:gd name="T75" fmla="*/ 1322 h 2080"/>
              <a:gd name="T76" fmla="*/ 28 w 3395"/>
              <a:gd name="T77" fmla="*/ 1193 h 2080"/>
              <a:gd name="T78" fmla="*/ 74 w 3395"/>
              <a:gd name="T79" fmla="*/ 1076 h 2080"/>
              <a:gd name="T80" fmla="*/ 141 w 3395"/>
              <a:gd name="T81" fmla="*/ 969 h 2080"/>
              <a:gd name="T82" fmla="*/ 226 w 3395"/>
              <a:gd name="T83" fmla="*/ 877 h 2080"/>
              <a:gd name="T84" fmla="*/ 325 w 3395"/>
              <a:gd name="T85" fmla="*/ 801 h 2080"/>
              <a:gd name="T86" fmla="*/ 438 w 3395"/>
              <a:gd name="T87" fmla="*/ 745 h 2080"/>
              <a:gd name="T88" fmla="*/ 561 w 3395"/>
              <a:gd name="T89" fmla="*/ 709 h 2080"/>
              <a:gd name="T90" fmla="*/ 692 w 3395"/>
              <a:gd name="T91" fmla="*/ 696 h 2080"/>
              <a:gd name="T92" fmla="*/ 793 w 3395"/>
              <a:gd name="T93" fmla="*/ 703 h 2080"/>
              <a:gd name="T94" fmla="*/ 863 w 3395"/>
              <a:gd name="T95" fmla="*/ 642 h 2080"/>
              <a:gd name="T96" fmla="*/ 921 w 3395"/>
              <a:gd name="T97" fmla="*/ 507 h 2080"/>
              <a:gd name="T98" fmla="*/ 998 w 3395"/>
              <a:gd name="T99" fmla="*/ 383 h 2080"/>
              <a:gd name="T100" fmla="*/ 1093 w 3395"/>
              <a:gd name="T101" fmla="*/ 274 h 2080"/>
              <a:gd name="T102" fmla="*/ 1203 w 3395"/>
              <a:gd name="T103" fmla="*/ 180 h 2080"/>
              <a:gd name="T104" fmla="*/ 1327 w 3395"/>
              <a:gd name="T105" fmla="*/ 104 h 2080"/>
              <a:gd name="T106" fmla="*/ 1462 w 3395"/>
              <a:gd name="T107" fmla="*/ 47 h 2080"/>
              <a:gd name="T108" fmla="*/ 1607 w 3395"/>
              <a:gd name="T109" fmla="*/ 12 h 2080"/>
              <a:gd name="T110" fmla="*/ 1760 w 3395"/>
              <a:gd name="T111" fmla="*/ 0 h 20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395" h="2080">
                <a:moveTo>
                  <a:pt x="1760" y="0"/>
                </a:moveTo>
                <a:lnTo>
                  <a:pt x="1838" y="3"/>
                </a:lnTo>
                <a:lnTo>
                  <a:pt x="1914" y="12"/>
                </a:lnTo>
                <a:lnTo>
                  <a:pt x="1988" y="28"/>
                </a:lnTo>
                <a:lnTo>
                  <a:pt x="2059" y="49"/>
                </a:lnTo>
                <a:lnTo>
                  <a:pt x="2129" y="74"/>
                </a:lnTo>
                <a:lnTo>
                  <a:pt x="2195" y="106"/>
                </a:lnTo>
                <a:lnTo>
                  <a:pt x="2259" y="142"/>
                </a:lnTo>
                <a:lnTo>
                  <a:pt x="2320" y="182"/>
                </a:lnTo>
                <a:lnTo>
                  <a:pt x="2378" y="228"/>
                </a:lnTo>
                <a:lnTo>
                  <a:pt x="2430" y="277"/>
                </a:lnTo>
                <a:lnTo>
                  <a:pt x="2480" y="331"/>
                </a:lnTo>
                <a:lnTo>
                  <a:pt x="2525" y="388"/>
                </a:lnTo>
                <a:lnTo>
                  <a:pt x="2566" y="448"/>
                </a:lnTo>
                <a:lnTo>
                  <a:pt x="2602" y="512"/>
                </a:lnTo>
                <a:lnTo>
                  <a:pt x="2634" y="579"/>
                </a:lnTo>
                <a:lnTo>
                  <a:pt x="2660" y="649"/>
                </a:lnTo>
                <a:lnTo>
                  <a:pt x="2680" y="720"/>
                </a:lnTo>
                <a:lnTo>
                  <a:pt x="2696" y="794"/>
                </a:lnTo>
                <a:lnTo>
                  <a:pt x="2705" y="870"/>
                </a:lnTo>
                <a:lnTo>
                  <a:pt x="2708" y="948"/>
                </a:lnTo>
                <a:lnTo>
                  <a:pt x="2708" y="955"/>
                </a:lnTo>
                <a:lnTo>
                  <a:pt x="2746" y="947"/>
                </a:lnTo>
                <a:lnTo>
                  <a:pt x="2786" y="943"/>
                </a:lnTo>
                <a:lnTo>
                  <a:pt x="2827" y="942"/>
                </a:lnTo>
                <a:lnTo>
                  <a:pt x="2884" y="945"/>
                </a:lnTo>
                <a:lnTo>
                  <a:pt x="2941" y="954"/>
                </a:lnTo>
                <a:lnTo>
                  <a:pt x="2995" y="968"/>
                </a:lnTo>
                <a:lnTo>
                  <a:pt x="3048" y="987"/>
                </a:lnTo>
                <a:lnTo>
                  <a:pt x="3097" y="1010"/>
                </a:lnTo>
                <a:lnTo>
                  <a:pt x="3145" y="1039"/>
                </a:lnTo>
                <a:lnTo>
                  <a:pt x="3188" y="1072"/>
                </a:lnTo>
                <a:lnTo>
                  <a:pt x="3228" y="1109"/>
                </a:lnTo>
                <a:lnTo>
                  <a:pt x="3265" y="1149"/>
                </a:lnTo>
                <a:lnTo>
                  <a:pt x="3298" y="1192"/>
                </a:lnTo>
                <a:lnTo>
                  <a:pt x="3327" y="1240"/>
                </a:lnTo>
                <a:lnTo>
                  <a:pt x="3351" y="1289"/>
                </a:lnTo>
                <a:lnTo>
                  <a:pt x="3370" y="1342"/>
                </a:lnTo>
                <a:lnTo>
                  <a:pt x="3384" y="1396"/>
                </a:lnTo>
                <a:lnTo>
                  <a:pt x="3393" y="1453"/>
                </a:lnTo>
                <a:lnTo>
                  <a:pt x="3395" y="1512"/>
                </a:lnTo>
                <a:lnTo>
                  <a:pt x="3393" y="1569"/>
                </a:lnTo>
                <a:lnTo>
                  <a:pt x="3384" y="1626"/>
                </a:lnTo>
                <a:lnTo>
                  <a:pt x="3370" y="1680"/>
                </a:lnTo>
                <a:lnTo>
                  <a:pt x="3351" y="1733"/>
                </a:lnTo>
                <a:lnTo>
                  <a:pt x="3327" y="1782"/>
                </a:lnTo>
                <a:lnTo>
                  <a:pt x="3298" y="1830"/>
                </a:lnTo>
                <a:lnTo>
                  <a:pt x="3265" y="1873"/>
                </a:lnTo>
                <a:lnTo>
                  <a:pt x="3229" y="1914"/>
                </a:lnTo>
                <a:lnTo>
                  <a:pt x="3188" y="1950"/>
                </a:lnTo>
                <a:lnTo>
                  <a:pt x="3145" y="1983"/>
                </a:lnTo>
                <a:lnTo>
                  <a:pt x="3097" y="2012"/>
                </a:lnTo>
                <a:lnTo>
                  <a:pt x="3048" y="2036"/>
                </a:lnTo>
                <a:lnTo>
                  <a:pt x="2995" y="2055"/>
                </a:lnTo>
                <a:lnTo>
                  <a:pt x="2941" y="2069"/>
                </a:lnTo>
                <a:lnTo>
                  <a:pt x="2884" y="2078"/>
                </a:lnTo>
                <a:lnTo>
                  <a:pt x="2827" y="2080"/>
                </a:lnTo>
                <a:lnTo>
                  <a:pt x="692" y="2080"/>
                </a:lnTo>
                <a:lnTo>
                  <a:pt x="626" y="2077"/>
                </a:lnTo>
                <a:lnTo>
                  <a:pt x="561" y="2068"/>
                </a:lnTo>
                <a:lnTo>
                  <a:pt x="498" y="2053"/>
                </a:lnTo>
                <a:lnTo>
                  <a:pt x="438" y="2032"/>
                </a:lnTo>
                <a:lnTo>
                  <a:pt x="380" y="2006"/>
                </a:lnTo>
                <a:lnTo>
                  <a:pt x="325" y="1975"/>
                </a:lnTo>
                <a:lnTo>
                  <a:pt x="274" y="1939"/>
                </a:lnTo>
                <a:lnTo>
                  <a:pt x="226" y="1900"/>
                </a:lnTo>
                <a:lnTo>
                  <a:pt x="181" y="1856"/>
                </a:lnTo>
                <a:lnTo>
                  <a:pt x="141" y="1807"/>
                </a:lnTo>
                <a:lnTo>
                  <a:pt x="105" y="1756"/>
                </a:lnTo>
                <a:lnTo>
                  <a:pt x="74" y="1701"/>
                </a:lnTo>
                <a:lnTo>
                  <a:pt x="48" y="1643"/>
                </a:lnTo>
                <a:lnTo>
                  <a:pt x="28" y="1583"/>
                </a:lnTo>
                <a:lnTo>
                  <a:pt x="12" y="1520"/>
                </a:lnTo>
                <a:lnTo>
                  <a:pt x="3" y="1455"/>
                </a:lnTo>
                <a:lnTo>
                  <a:pt x="0" y="1388"/>
                </a:lnTo>
                <a:lnTo>
                  <a:pt x="3" y="1322"/>
                </a:lnTo>
                <a:lnTo>
                  <a:pt x="12" y="1256"/>
                </a:lnTo>
                <a:lnTo>
                  <a:pt x="28" y="1193"/>
                </a:lnTo>
                <a:lnTo>
                  <a:pt x="48" y="1134"/>
                </a:lnTo>
                <a:lnTo>
                  <a:pt x="74" y="1076"/>
                </a:lnTo>
                <a:lnTo>
                  <a:pt x="105" y="1020"/>
                </a:lnTo>
                <a:lnTo>
                  <a:pt x="141" y="969"/>
                </a:lnTo>
                <a:lnTo>
                  <a:pt x="181" y="922"/>
                </a:lnTo>
                <a:lnTo>
                  <a:pt x="226" y="877"/>
                </a:lnTo>
                <a:lnTo>
                  <a:pt x="274" y="837"/>
                </a:lnTo>
                <a:lnTo>
                  <a:pt x="325" y="801"/>
                </a:lnTo>
                <a:lnTo>
                  <a:pt x="380" y="770"/>
                </a:lnTo>
                <a:lnTo>
                  <a:pt x="438" y="745"/>
                </a:lnTo>
                <a:lnTo>
                  <a:pt x="498" y="724"/>
                </a:lnTo>
                <a:lnTo>
                  <a:pt x="561" y="709"/>
                </a:lnTo>
                <a:lnTo>
                  <a:pt x="626" y="699"/>
                </a:lnTo>
                <a:lnTo>
                  <a:pt x="692" y="696"/>
                </a:lnTo>
                <a:lnTo>
                  <a:pt x="743" y="698"/>
                </a:lnTo>
                <a:lnTo>
                  <a:pt x="793" y="703"/>
                </a:lnTo>
                <a:lnTo>
                  <a:pt x="841" y="713"/>
                </a:lnTo>
                <a:lnTo>
                  <a:pt x="863" y="642"/>
                </a:lnTo>
                <a:lnTo>
                  <a:pt x="890" y="573"/>
                </a:lnTo>
                <a:lnTo>
                  <a:pt x="921" y="507"/>
                </a:lnTo>
                <a:lnTo>
                  <a:pt x="958" y="444"/>
                </a:lnTo>
                <a:lnTo>
                  <a:pt x="998" y="383"/>
                </a:lnTo>
                <a:lnTo>
                  <a:pt x="1043" y="328"/>
                </a:lnTo>
                <a:lnTo>
                  <a:pt x="1093" y="274"/>
                </a:lnTo>
                <a:lnTo>
                  <a:pt x="1146" y="226"/>
                </a:lnTo>
                <a:lnTo>
                  <a:pt x="1203" y="180"/>
                </a:lnTo>
                <a:lnTo>
                  <a:pt x="1263" y="140"/>
                </a:lnTo>
                <a:lnTo>
                  <a:pt x="1327" y="104"/>
                </a:lnTo>
                <a:lnTo>
                  <a:pt x="1393" y="73"/>
                </a:lnTo>
                <a:lnTo>
                  <a:pt x="1462" y="47"/>
                </a:lnTo>
                <a:lnTo>
                  <a:pt x="1533" y="27"/>
                </a:lnTo>
                <a:lnTo>
                  <a:pt x="1607" y="12"/>
                </a:lnTo>
                <a:lnTo>
                  <a:pt x="1683" y="3"/>
                </a:lnTo>
                <a:lnTo>
                  <a:pt x="176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3200" dirty="0">
              <a:solidFill>
                <a:srgbClr val="7CCCE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pSp>
        <p:nvGrpSpPr>
          <p:cNvPr id="75" name="Group 11"/>
          <p:cNvGrpSpPr>
            <a:grpSpLocks noChangeAspect="1"/>
          </p:cNvGrpSpPr>
          <p:nvPr/>
        </p:nvGrpSpPr>
        <p:grpSpPr bwMode="auto">
          <a:xfrm>
            <a:off x="4707249" y="4474531"/>
            <a:ext cx="498475" cy="438150"/>
            <a:chOff x="3326" y="2168"/>
            <a:chExt cx="314" cy="276"/>
          </a:xfrm>
        </p:grpSpPr>
        <p:sp>
          <p:nvSpPr>
            <p:cNvPr id="78" name="Freeform 13"/>
            <p:cNvSpPr>
              <a:spLocks/>
            </p:cNvSpPr>
            <p:nvPr/>
          </p:nvSpPr>
          <p:spPr bwMode="auto">
            <a:xfrm>
              <a:off x="3326" y="2236"/>
              <a:ext cx="35" cy="43"/>
            </a:xfrm>
            <a:custGeom>
              <a:avLst/>
              <a:gdLst>
                <a:gd name="T0" fmla="*/ 149 w 386"/>
                <a:gd name="T1" fmla="*/ 0 h 475"/>
                <a:gd name="T2" fmla="*/ 194 w 386"/>
                <a:gd name="T3" fmla="*/ 0 h 475"/>
                <a:gd name="T4" fmla="*/ 224 w 386"/>
                <a:gd name="T5" fmla="*/ 3 h 475"/>
                <a:gd name="T6" fmla="*/ 252 w 386"/>
                <a:gd name="T7" fmla="*/ 11 h 475"/>
                <a:gd name="T8" fmla="*/ 277 w 386"/>
                <a:gd name="T9" fmla="*/ 25 h 475"/>
                <a:gd name="T10" fmla="*/ 299 w 386"/>
                <a:gd name="T11" fmla="*/ 44 h 475"/>
                <a:gd name="T12" fmla="*/ 317 w 386"/>
                <a:gd name="T13" fmla="*/ 66 h 475"/>
                <a:gd name="T14" fmla="*/ 331 w 386"/>
                <a:gd name="T15" fmla="*/ 91 h 475"/>
                <a:gd name="T16" fmla="*/ 340 w 386"/>
                <a:gd name="T17" fmla="*/ 118 h 475"/>
                <a:gd name="T18" fmla="*/ 343 w 386"/>
                <a:gd name="T19" fmla="*/ 148 h 475"/>
                <a:gd name="T20" fmla="*/ 340 w 386"/>
                <a:gd name="T21" fmla="*/ 177 h 475"/>
                <a:gd name="T22" fmla="*/ 332 w 386"/>
                <a:gd name="T23" fmla="*/ 204 h 475"/>
                <a:gd name="T24" fmla="*/ 319 w 386"/>
                <a:gd name="T25" fmla="*/ 229 h 475"/>
                <a:gd name="T26" fmla="*/ 302 w 386"/>
                <a:gd name="T27" fmla="*/ 250 h 475"/>
                <a:gd name="T28" fmla="*/ 283 w 386"/>
                <a:gd name="T29" fmla="*/ 268 h 475"/>
                <a:gd name="T30" fmla="*/ 259 w 386"/>
                <a:gd name="T31" fmla="*/ 282 h 475"/>
                <a:gd name="T32" fmla="*/ 232 w 386"/>
                <a:gd name="T33" fmla="*/ 291 h 475"/>
                <a:gd name="T34" fmla="*/ 234 w 386"/>
                <a:gd name="T35" fmla="*/ 297 h 475"/>
                <a:gd name="T36" fmla="*/ 248 w 386"/>
                <a:gd name="T37" fmla="*/ 316 h 475"/>
                <a:gd name="T38" fmla="*/ 265 w 386"/>
                <a:gd name="T39" fmla="*/ 333 h 475"/>
                <a:gd name="T40" fmla="*/ 287 w 386"/>
                <a:gd name="T41" fmla="*/ 348 h 475"/>
                <a:gd name="T42" fmla="*/ 314 w 386"/>
                <a:gd name="T43" fmla="*/ 359 h 475"/>
                <a:gd name="T44" fmla="*/ 345 w 386"/>
                <a:gd name="T45" fmla="*/ 369 h 475"/>
                <a:gd name="T46" fmla="*/ 361 w 386"/>
                <a:gd name="T47" fmla="*/ 376 h 475"/>
                <a:gd name="T48" fmla="*/ 374 w 386"/>
                <a:gd name="T49" fmla="*/ 386 h 475"/>
                <a:gd name="T50" fmla="*/ 382 w 386"/>
                <a:gd name="T51" fmla="*/ 401 h 475"/>
                <a:gd name="T52" fmla="*/ 386 w 386"/>
                <a:gd name="T53" fmla="*/ 417 h 475"/>
                <a:gd name="T54" fmla="*/ 384 w 386"/>
                <a:gd name="T55" fmla="*/ 434 h 475"/>
                <a:gd name="T56" fmla="*/ 379 w 386"/>
                <a:gd name="T57" fmla="*/ 448 h 475"/>
                <a:gd name="T58" fmla="*/ 371 w 386"/>
                <a:gd name="T59" fmla="*/ 460 h 475"/>
                <a:gd name="T60" fmla="*/ 359 w 386"/>
                <a:gd name="T61" fmla="*/ 468 h 475"/>
                <a:gd name="T62" fmla="*/ 346 w 386"/>
                <a:gd name="T63" fmla="*/ 473 h 475"/>
                <a:gd name="T64" fmla="*/ 332 w 386"/>
                <a:gd name="T65" fmla="*/ 475 h 475"/>
                <a:gd name="T66" fmla="*/ 326 w 386"/>
                <a:gd name="T67" fmla="*/ 475 h 475"/>
                <a:gd name="T68" fmla="*/ 319 w 386"/>
                <a:gd name="T69" fmla="*/ 473 h 475"/>
                <a:gd name="T70" fmla="*/ 282 w 386"/>
                <a:gd name="T71" fmla="*/ 462 h 475"/>
                <a:gd name="T72" fmla="*/ 248 w 386"/>
                <a:gd name="T73" fmla="*/ 448 h 475"/>
                <a:gd name="T74" fmla="*/ 219 w 386"/>
                <a:gd name="T75" fmla="*/ 432 h 475"/>
                <a:gd name="T76" fmla="*/ 195 w 386"/>
                <a:gd name="T77" fmla="*/ 415 h 475"/>
                <a:gd name="T78" fmla="*/ 174 w 386"/>
                <a:gd name="T79" fmla="*/ 396 h 475"/>
                <a:gd name="T80" fmla="*/ 157 w 386"/>
                <a:gd name="T81" fmla="*/ 376 h 475"/>
                <a:gd name="T82" fmla="*/ 143 w 386"/>
                <a:gd name="T83" fmla="*/ 355 h 475"/>
                <a:gd name="T84" fmla="*/ 133 w 386"/>
                <a:gd name="T85" fmla="*/ 334 h 475"/>
                <a:gd name="T86" fmla="*/ 126 w 386"/>
                <a:gd name="T87" fmla="*/ 314 h 475"/>
                <a:gd name="T88" fmla="*/ 120 w 386"/>
                <a:gd name="T89" fmla="*/ 294 h 475"/>
                <a:gd name="T90" fmla="*/ 92 w 386"/>
                <a:gd name="T91" fmla="*/ 285 h 475"/>
                <a:gd name="T92" fmla="*/ 67 w 386"/>
                <a:gd name="T93" fmla="*/ 271 h 475"/>
                <a:gd name="T94" fmla="*/ 44 w 386"/>
                <a:gd name="T95" fmla="*/ 254 h 475"/>
                <a:gd name="T96" fmla="*/ 26 w 386"/>
                <a:gd name="T97" fmla="*/ 232 h 475"/>
                <a:gd name="T98" fmla="*/ 12 w 386"/>
                <a:gd name="T99" fmla="*/ 207 h 475"/>
                <a:gd name="T100" fmla="*/ 3 w 386"/>
                <a:gd name="T101" fmla="*/ 179 h 475"/>
                <a:gd name="T102" fmla="*/ 0 w 386"/>
                <a:gd name="T103" fmla="*/ 148 h 475"/>
                <a:gd name="T104" fmla="*/ 3 w 386"/>
                <a:gd name="T105" fmla="*/ 118 h 475"/>
                <a:gd name="T106" fmla="*/ 12 w 386"/>
                <a:gd name="T107" fmla="*/ 91 h 475"/>
                <a:gd name="T108" fmla="*/ 25 w 386"/>
                <a:gd name="T109" fmla="*/ 66 h 475"/>
                <a:gd name="T110" fmla="*/ 44 w 386"/>
                <a:gd name="T111" fmla="*/ 44 h 475"/>
                <a:gd name="T112" fmla="*/ 66 w 386"/>
                <a:gd name="T113" fmla="*/ 25 h 475"/>
                <a:gd name="T114" fmla="*/ 91 w 386"/>
                <a:gd name="T115" fmla="*/ 11 h 475"/>
                <a:gd name="T116" fmla="*/ 119 w 386"/>
                <a:gd name="T117" fmla="*/ 3 h 475"/>
                <a:gd name="T118" fmla="*/ 149 w 386"/>
                <a:gd name="T119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6" h="475">
                  <a:moveTo>
                    <a:pt x="149" y="0"/>
                  </a:moveTo>
                  <a:lnTo>
                    <a:pt x="194" y="0"/>
                  </a:lnTo>
                  <a:lnTo>
                    <a:pt x="224" y="3"/>
                  </a:lnTo>
                  <a:lnTo>
                    <a:pt x="252" y="11"/>
                  </a:lnTo>
                  <a:lnTo>
                    <a:pt x="277" y="25"/>
                  </a:lnTo>
                  <a:lnTo>
                    <a:pt x="299" y="44"/>
                  </a:lnTo>
                  <a:lnTo>
                    <a:pt x="317" y="66"/>
                  </a:lnTo>
                  <a:lnTo>
                    <a:pt x="331" y="91"/>
                  </a:lnTo>
                  <a:lnTo>
                    <a:pt x="340" y="118"/>
                  </a:lnTo>
                  <a:lnTo>
                    <a:pt x="343" y="148"/>
                  </a:lnTo>
                  <a:lnTo>
                    <a:pt x="340" y="177"/>
                  </a:lnTo>
                  <a:lnTo>
                    <a:pt x="332" y="204"/>
                  </a:lnTo>
                  <a:lnTo>
                    <a:pt x="319" y="229"/>
                  </a:lnTo>
                  <a:lnTo>
                    <a:pt x="302" y="250"/>
                  </a:lnTo>
                  <a:lnTo>
                    <a:pt x="283" y="268"/>
                  </a:lnTo>
                  <a:lnTo>
                    <a:pt x="259" y="282"/>
                  </a:lnTo>
                  <a:lnTo>
                    <a:pt x="232" y="291"/>
                  </a:lnTo>
                  <a:lnTo>
                    <a:pt x="234" y="297"/>
                  </a:lnTo>
                  <a:lnTo>
                    <a:pt x="248" y="316"/>
                  </a:lnTo>
                  <a:lnTo>
                    <a:pt x="265" y="333"/>
                  </a:lnTo>
                  <a:lnTo>
                    <a:pt x="287" y="348"/>
                  </a:lnTo>
                  <a:lnTo>
                    <a:pt x="314" y="359"/>
                  </a:lnTo>
                  <a:lnTo>
                    <a:pt x="345" y="369"/>
                  </a:lnTo>
                  <a:lnTo>
                    <a:pt x="361" y="376"/>
                  </a:lnTo>
                  <a:lnTo>
                    <a:pt x="374" y="386"/>
                  </a:lnTo>
                  <a:lnTo>
                    <a:pt x="382" y="401"/>
                  </a:lnTo>
                  <a:lnTo>
                    <a:pt x="386" y="417"/>
                  </a:lnTo>
                  <a:lnTo>
                    <a:pt x="384" y="434"/>
                  </a:lnTo>
                  <a:lnTo>
                    <a:pt x="379" y="448"/>
                  </a:lnTo>
                  <a:lnTo>
                    <a:pt x="371" y="460"/>
                  </a:lnTo>
                  <a:lnTo>
                    <a:pt x="359" y="468"/>
                  </a:lnTo>
                  <a:lnTo>
                    <a:pt x="346" y="473"/>
                  </a:lnTo>
                  <a:lnTo>
                    <a:pt x="332" y="475"/>
                  </a:lnTo>
                  <a:lnTo>
                    <a:pt x="326" y="475"/>
                  </a:lnTo>
                  <a:lnTo>
                    <a:pt x="319" y="473"/>
                  </a:lnTo>
                  <a:lnTo>
                    <a:pt x="282" y="462"/>
                  </a:lnTo>
                  <a:lnTo>
                    <a:pt x="248" y="448"/>
                  </a:lnTo>
                  <a:lnTo>
                    <a:pt x="219" y="432"/>
                  </a:lnTo>
                  <a:lnTo>
                    <a:pt x="195" y="415"/>
                  </a:lnTo>
                  <a:lnTo>
                    <a:pt x="174" y="396"/>
                  </a:lnTo>
                  <a:lnTo>
                    <a:pt x="157" y="376"/>
                  </a:lnTo>
                  <a:lnTo>
                    <a:pt x="143" y="355"/>
                  </a:lnTo>
                  <a:lnTo>
                    <a:pt x="133" y="334"/>
                  </a:lnTo>
                  <a:lnTo>
                    <a:pt x="126" y="314"/>
                  </a:lnTo>
                  <a:lnTo>
                    <a:pt x="120" y="294"/>
                  </a:lnTo>
                  <a:lnTo>
                    <a:pt x="92" y="285"/>
                  </a:lnTo>
                  <a:lnTo>
                    <a:pt x="67" y="271"/>
                  </a:lnTo>
                  <a:lnTo>
                    <a:pt x="44" y="254"/>
                  </a:lnTo>
                  <a:lnTo>
                    <a:pt x="26" y="232"/>
                  </a:lnTo>
                  <a:lnTo>
                    <a:pt x="12" y="207"/>
                  </a:lnTo>
                  <a:lnTo>
                    <a:pt x="3" y="179"/>
                  </a:lnTo>
                  <a:lnTo>
                    <a:pt x="0" y="148"/>
                  </a:lnTo>
                  <a:lnTo>
                    <a:pt x="3" y="118"/>
                  </a:lnTo>
                  <a:lnTo>
                    <a:pt x="12" y="91"/>
                  </a:lnTo>
                  <a:lnTo>
                    <a:pt x="25" y="66"/>
                  </a:lnTo>
                  <a:lnTo>
                    <a:pt x="44" y="44"/>
                  </a:lnTo>
                  <a:lnTo>
                    <a:pt x="66" y="25"/>
                  </a:lnTo>
                  <a:lnTo>
                    <a:pt x="91" y="11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DB2D6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Freeform 14"/>
            <p:cNvSpPr>
              <a:spLocks/>
            </p:cNvSpPr>
            <p:nvPr/>
          </p:nvSpPr>
          <p:spPr bwMode="auto">
            <a:xfrm>
              <a:off x="3333" y="2367"/>
              <a:ext cx="41" cy="77"/>
            </a:xfrm>
            <a:custGeom>
              <a:avLst/>
              <a:gdLst>
                <a:gd name="T0" fmla="*/ 0 w 450"/>
                <a:gd name="T1" fmla="*/ 0 h 842"/>
                <a:gd name="T2" fmla="*/ 450 w 450"/>
                <a:gd name="T3" fmla="*/ 0 h 842"/>
                <a:gd name="T4" fmla="*/ 450 w 450"/>
                <a:gd name="T5" fmla="*/ 617 h 842"/>
                <a:gd name="T6" fmla="*/ 447 w 450"/>
                <a:gd name="T7" fmla="*/ 654 h 842"/>
                <a:gd name="T8" fmla="*/ 438 w 450"/>
                <a:gd name="T9" fmla="*/ 688 h 842"/>
                <a:gd name="T10" fmla="*/ 425 w 450"/>
                <a:gd name="T11" fmla="*/ 721 h 842"/>
                <a:gd name="T12" fmla="*/ 406 w 450"/>
                <a:gd name="T13" fmla="*/ 750 h 842"/>
                <a:gd name="T14" fmla="*/ 384 w 450"/>
                <a:gd name="T15" fmla="*/ 776 h 842"/>
                <a:gd name="T16" fmla="*/ 358 w 450"/>
                <a:gd name="T17" fmla="*/ 799 h 842"/>
                <a:gd name="T18" fmla="*/ 328 w 450"/>
                <a:gd name="T19" fmla="*/ 817 h 842"/>
                <a:gd name="T20" fmla="*/ 296 w 450"/>
                <a:gd name="T21" fmla="*/ 831 h 842"/>
                <a:gd name="T22" fmla="*/ 261 w 450"/>
                <a:gd name="T23" fmla="*/ 840 h 842"/>
                <a:gd name="T24" fmla="*/ 225 w 450"/>
                <a:gd name="T25" fmla="*/ 842 h 842"/>
                <a:gd name="T26" fmla="*/ 188 w 450"/>
                <a:gd name="T27" fmla="*/ 840 h 842"/>
                <a:gd name="T28" fmla="*/ 153 w 450"/>
                <a:gd name="T29" fmla="*/ 831 h 842"/>
                <a:gd name="T30" fmla="*/ 121 w 450"/>
                <a:gd name="T31" fmla="*/ 817 h 842"/>
                <a:gd name="T32" fmla="*/ 92 w 450"/>
                <a:gd name="T33" fmla="*/ 799 h 842"/>
                <a:gd name="T34" fmla="*/ 66 w 450"/>
                <a:gd name="T35" fmla="*/ 776 h 842"/>
                <a:gd name="T36" fmla="*/ 44 w 450"/>
                <a:gd name="T37" fmla="*/ 750 h 842"/>
                <a:gd name="T38" fmla="*/ 25 w 450"/>
                <a:gd name="T39" fmla="*/ 721 h 842"/>
                <a:gd name="T40" fmla="*/ 11 w 450"/>
                <a:gd name="T41" fmla="*/ 688 h 842"/>
                <a:gd name="T42" fmla="*/ 3 w 450"/>
                <a:gd name="T43" fmla="*/ 654 h 842"/>
                <a:gd name="T44" fmla="*/ 0 w 450"/>
                <a:gd name="T45" fmla="*/ 617 h 842"/>
                <a:gd name="T46" fmla="*/ 0 w 450"/>
                <a:gd name="T47" fmla="*/ 0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0" h="842">
                  <a:moveTo>
                    <a:pt x="0" y="0"/>
                  </a:moveTo>
                  <a:lnTo>
                    <a:pt x="450" y="0"/>
                  </a:lnTo>
                  <a:lnTo>
                    <a:pt x="450" y="617"/>
                  </a:lnTo>
                  <a:lnTo>
                    <a:pt x="447" y="654"/>
                  </a:lnTo>
                  <a:lnTo>
                    <a:pt x="438" y="688"/>
                  </a:lnTo>
                  <a:lnTo>
                    <a:pt x="425" y="721"/>
                  </a:lnTo>
                  <a:lnTo>
                    <a:pt x="406" y="750"/>
                  </a:lnTo>
                  <a:lnTo>
                    <a:pt x="384" y="776"/>
                  </a:lnTo>
                  <a:lnTo>
                    <a:pt x="358" y="799"/>
                  </a:lnTo>
                  <a:lnTo>
                    <a:pt x="328" y="817"/>
                  </a:lnTo>
                  <a:lnTo>
                    <a:pt x="296" y="831"/>
                  </a:lnTo>
                  <a:lnTo>
                    <a:pt x="261" y="840"/>
                  </a:lnTo>
                  <a:lnTo>
                    <a:pt x="225" y="842"/>
                  </a:lnTo>
                  <a:lnTo>
                    <a:pt x="188" y="840"/>
                  </a:lnTo>
                  <a:lnTo>
                    <a:pt x="153" y="831"/>
                  </a:lnTo>
                  <a:lnTo>
                    <a:pt x="121" y="817"/>
                  </a:lnTo>
                  <a:lnTo>
                    <a:pt x="92" y="799"/>
                  </a:lnTo>
                  <a:lnTo>
                    <a:pt x="66" y="776"/>
                  </a:lnTo>
                  <a:lnTo>
                    <a:pt x="44" y="750"/>
                  </a:lnTo>
                  <a:lnTo>
                    <a:pt x="25" y="721"/>
                  </a:lnTo>
                  <a:lnTo>
                    <a:pt x="11" y="688"/>
                  </a:lnTo>
                  <a:lnTo>
                    <a:pt x="3" y="654"/>
                  </a:lnTo>
                  <a:lnTo>
                    <a:pt x="0" y="6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Freeform 15"/>
            <p:cNvSpPr>
              <a:spLocks/>
            </p:cNvSpPr>
            <p:nvPr/>
          </p:nvSpPr>
          <p:spPr bwMode="auto">
            <a:xfrm>
              <a:off x="3333" y="2367"/>
              <a:ext cx="41" cy="46"/>
            </a:xfrm>
            <a:custGeom>
              <a:avLst/>
              <a:gdLst>
                <a:gd name="T0" fmla="*/ 0 w 450"/>
                <a:gd name="T1" fmla="*/ 0 h 498"/>
                <a:gd name="T2" fmla="*/ 7 w 450"/>
                <a:gd name="T3" fmla="*/ 47 h 498"/>
                <a:gd name="T4" fmla="*/ 21 w 450"/>
                <a:gd name="T5" fmla="*/ 91 h 498"/>
                <a:gd name="T6" fmla="*/ 38 w 450"/>
                <a:gd name="T7" fmla="*/ 132 h 498"/>
                <a:gd name="T8" fmla="*/ 61 w 450"/>
                <a:gd name="T9" fmla="*/ 170 h 498"/>
                <a:gd name="T10" fmla="*/ 89 w 450"/>
                <a:gd name="T11" fmla="*/ 206 h 498"/>
                <a:gd name="T12" fmla="*/ 120 w 450"/>
                <a:gd name="T13" fmla="*/ 238 h 498"/>
                <a:gd name="T14" fmla="*/ 155 w 450"/>
                <a:gd name="T15" fmla="*/ 265 h 498"/>
                <a:gd name="T16" fmla="*/ 192 w 450"/>
                <a:gd name="T17" fmla="*/ 289 h 498"/>
                <a:gd name="T18" fmla="*/ 233 w 450"/>
                <a:gd name="T19" fmla="*/ 308 h 498"/>
                <a:gd name="T20" fmla="*/ 276 w 450"/>
                <a:gd name="T21" fmla="*/ 322 h 498"/>
                <a:gd name="T22" fmla="*/ 321 w 450"/>
                <a:gd name="T23" fmla="*/ 330 h 498"/>
                <a:gd name="T24" fmla="*/ 368 w 450"/>
                <a:gd name="T25" fmla="*/ 333 h 498"/>
                <a:gd name="T26" fmla="*/ 450 w 450"/>
                <a:gd name="T27" fmla="*/ 333 h 498"/>
                <a:gd name="T28" fmla="*/ 450 w 450"/>
                <a:gd name="T29" fmla="*/ 498 h 498"/>
                <a:gd name="T30" fmla="*/ 368 w 450"/>
                <a:gd name="T31" fmla="*/ 498 h 498"/>
                <a:gd name="T32" fmla="*/ 316 w 450"/>
                <a:gd name="T33" fmla="*/ 496 h 498"/>
                <a:gd name="T34" fmla="*/ 264 w 450"/>
                <a:gd name="T35" fmla="*/ 489 h 498"/>
                <a:gd name="T36" fmla="*/ 214 w 450"/>
                <a:gd name="T37" fmla="*/ 476 h 498"/>
                <a:gd name="T38" fmla="*/ 167 w 450"/>
                <a:gd name="T39" fmla="*/ 460 h 498"/>
                <a:gd name="T40" fmla="*/ 121 w 450"/>
                <a:gd name="T41" fmla="*/ 439 h 498"/>
                <a:gd name="T42" fmla="*/ 78 w 450"/>
                <a:gd name="T43" fmla="*/ 414 h 498"/>
                <a:gd name="T44" fmla="*/ 37 w 450"/>
                <a:gd name="T45" fmla="*/ 384 h 498"/>
                <a:gd name="T46" fmla="*/ 0 w 450"/>
                <a:gd name="T47" fmla="*/ 352 h 498"/>
                <a:gd name="T48" fmla="*/ 0 w 450"/>
                <a:gd name="T4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50" h="498">
                  <a:moveTo>
                    <a:pt x="0" y="0"/>
                  </a:moveTo>
                  <a:lnTo>
                    <a:pt x="7" y="47"/>
                  </a:lnTo>
                  <a:lnTo>
                    <a:pt x="21" y="91"/>
                  </a:lnTo>
                  <a:lnTo>
                    <a:pt x="38" y="132"/>
                  </a:lnTo>
                  <a:lnTo>
                    <a:pt x="61" y="170"/>
                  </a:lnTo>
                  <a:lnTo>
                    <a:pt x="89" y="206"/>
                  </a:lnTo>
                  <a:lnTo>
                    <a:pt x="120" y="238"/>
                  </a:lnTo>
                  <a:lnTo>
                    <a:pt x="155" y="265"/>
                  </a:lnTo>
                  <a:lnTo>
                    <a:pt x="192" y="289"/>
                  </a:lnTo>
                  <a:lnTo>
                    <a:pt x="233" y="308"/>
                  </a:lnTo>
                  <a:lnTo>
                    <a:pt x="276" y="322"/>
                  </a:lnTo>
                  <a:lnTo>
                    <a:pt x="321" y="330"/>
                  </a:lnTo>
                  <a:lnTo>
                    <a:pt x="368" y="333"/>
                  </a:lnTo>
                  <a:lnTo>
                    <a:pt x="450" y="333"/>
                  </a:lnTo>
                  <a:lnTo>
                    <a:pt x="450" y="498"/>
                  </a:lnTo>
                  <a:lnTo>
                    <a:pt x="368" y="498"/>
                  </a:lnTo>
                  <a:lnTo>
                    <a:pt x="316" y="496"/>
                  </a:lnTo>
                  <a:lnTo>
                    <a:pt x="264" y="489"/>
                  </a:lnTo>
                  <a:lnTo>
                    <a:pt x="214" y="476"/>
                  </a:lnTo>
                  <a:lnTo>
                    <a:pt x="167" y="460"/>
                  </a:lnTo>
                  <a:lnTo>
                    <a:pt x="121" y="439"/>
                  </a:lnTo>
                  <a:lnTo>
                    <a:pt x="78" y="414"/>
                  </a:lnTo>
                  <a:lnTo>
                    <a:pt x="37" y="384"/>
                  </a:lnTo>
                  <a:lnTo>
                    <a:pt x="0" y="3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Freeform 16"/>
            <p:cNvSpPr>
              <a:spLocks/>
            </p:cNvSpPr>
            <p:nvPr/>
          </p:nvSpPr>
          <p:spPr bwMode="auto">
            <a:xfrm>
              <a:off x="3592" y="2367"/>
              <a:ext cx="41" cy="77"/>
            </a:xfrm>
            <a:custGeom>
              <a:avLst/>
              <a:gdLst>
                <a:gd name="T0" fmla="*/ 0 w 450"/>
                <a:gd name="T1" fmla="*/ 0 h 842"/>
                <a:gd name="T2" fmla="*/ 450 w 450"/>
                <a:gd name="T3" fmla="*/ 0 h 842"/>
                <a:gd name="T4" fmla="*/ 450 w 450"/>
                <a:gd name="T5" fmla="*/ 617 h 842"/>
                <a:gd name="T6" fmla="*/ 447 w 450"/>
                <a:gd name="T7" fmla="*/ 654 h 842"/>
                <a:gd name="T8" fmla="*/ 439 w 450"/>
                <a:gd name="T9" fmla="*/ 688 h 842"/>
                <a:gd name="T10" fmla="*/ 425 w 450"/>
                <a:gd name="T11" fmla="*/ 721 h 842"/>
                <a:gd name="T12" fmla="*/ 406 w 450"/>
                <a:gd name="T13" fmla="*/ 750 h 842"/>
                <a:gd name="T14" fmla="*/ 384 w 450"/>
                <a:gd name="T15" fmla="*/ 776 h 842"/>
                <a:gd name="T16" fmla="*/ 358 w 450"/>
                <a:gd name="T17" fmla="*/ 799 h 842"/>
                <a:gd name="T18" fmla="*/ 329 w 450"/>
                <a:gd name="T19" fmla="*/ 817 h 842"/>
                <a:gd name="T20" fmla="*/ 297 w 450"/>
                <a:gd name="T21" fmla="*/ 831 h 842"/>
                <a:gd name="T22" fmla="*/ 262 w 450"/>
                <a:gd name="T23" fmla="*/ 840 h 842"/>
                <a:gd name="T24" fmla="*/ 225 w 450"/>
                <a:gd name="T25" fmla="*/ 842 h 842"/>
                <a:gd name="T26" fmla="*/ 189 w 450"/>
                <a:gd name="T27" fmla="*/ 840 h 842"/>
                <a:gd name="T28" fmla="*/ 154 w 450"/>
                <a:gd name="T29" fmla="*/ 831 h 842"/>
                <a:gd name="T30" fmla="*/ 122 w 450"/>
                <a:gd name="T31" fmla="*/ 817 h 842"/>
                <a:gd name="T32" fmla="*/ 92 w 450"/>
                <a:gd name="T33" fmla="*/ 799 h 842"/>
                <a:gd name="T34" fmla="*/ 66 w 450"/>
                <a:gd name="T35" fmla="*/ 776 h 842"/>
                <a:gd name="T36" fmla="*/ 44 w 450"/>
                <a:gd name="T37" fmla="*/ 750 h 842"/>
                <a:gd name="T38" fmla="*/ 25 w 450"/>
                <a:gd name="T39" fmla="*/ 721 h 842"/>
                <a:gd name="T40" fmla="*/ 12 w 450"/>
                <a:gd name="T41" fmla="*/ 688 h 842"/>
                <a:gd name="T42" fmla="*/ 3 w 450"/>
                <a:gd name="T43" fmla="*/ 654 h 842"/>
                <a:gd name="T44" fmla="*/ 0 w 450"/>
                <a:gd name="T45" fmla="*/ 617 h 842"/>
                <a:gd name="T46" fmla="*/ 0 w 450"/>
                <a:gd name="T47" fmla="*/ 0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0" h="842">
                  <a:moveTo>
                    <a:pt x="0" y="0"/>
                  </a:moveTo>
                  <a:lnTo>
                    <a:pt x="450" y="0"/>
                  </a:lnTo>
                  <a:lnTo>
                    <a:pt x="450" y="617"/>
                  </a:lnTo>
                  <a:lnTo>
                    <a:pt x="447" y="654"/>
                  </a:lnTo>
                  <a:lnTo>
                    <a:pt x="439" y="688"/>
                  </a:lnTo>
                  <a:lnTo>
                    <a:pt x="425" y="721"/>
                  </a:lnTo>
                  <a:lnTo>
                    <a:pt x="406" y="750"/>
                  </a:lnTo>
                  <a:lnTo>
                    <a:pt x="384" y="776"/>
                  </a:lnTo>
                  <a:lnTo>
                    <a:pt x="358" y="799"/>
                  </a:lnTo>
                  <a:lnTo>
                    <a:pt x="329" y="817"/>
                  </a:lnTo>
                  <a:lnTo>
                    <a:pt x="297" y="831"/>
                  </a:lnTo>
                  <a:lnTo>
                    <a:pt x="262" y="840"/>
                  </a:lnTo>
                  <a:lnTo>
                    <a:pt x="225" y="842"/>
                  </a:lnTo>
                  <a:lnTo>
                    <a:pt x="189" y="840"/>
                  </a:lnTo>
                  <a:lnTo>
                    <a:pt x="154" y="831"/>
                  </a:lnTo>
                  <a:lnTo>
                    <a:pt x="122" y="817"/>
                  </a:lnTo>
                  <a:lnTo>
                    <a:pt x="92" y="799"/>
                  </a:lnTo>
                  <a:lnTo>
                    <a:pt x="66" y="776"/>
                  </a:lnTo>
                  <a:lnTo>
                    <a:pt x="44" y="750"/>
                  </a:lnTo>
                  <a:lnTo>
                    <a:pt x="25" y="721"/>
                  </a:lnTo>
                  <a:lnTo>
                    <a:pt x="12" y="688"/>
                  </a:lnTo>
                  <a:lnTo>
                    <a:pt x="3" y="654"/>
                  </a:lnTo>
                  <a:lnTo>
                    <a:pt x="0" y="6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Freeform 17"/>
            <p:cNvSpPr>
              <a:spLocks/>
            </p:cNvSpPr>
            <p:nvPr/>
          </p:nvSpPr>
          <p:spPr bwMode="auto">
            <a:xfrm>
              <a:off x="3592" y="2367"/>
              <a:ext cx="41" cy="46"/>
            </a:xfrm>
            <a:custGeom>
              <a:avLst/>
              <a:gdLst>
                <a:gd name="T0" fmla="*/ 450 w 450"/>
                <a:gd name="T1" fmla="*/ 0 h 498"/>
                <a:gd name="T2" fmla="*/ 450 w 450"/>
                <a:gd name="T3" fmla="*/ 352 h 498"/>
                <a:gd name="T4" fmla="*/ 413 w 450"/>
                <a:gd name="T5" fmla="*/ 384 h 498"/>
                <a:gd name="T6" fmla="*/ 372 w 450"/>
                <a:gd name="T7" fmla="*/ 414 h 498"/>
                <a:gd name="T8" fmla="*/ 329 w 450"/>
                <a:gd name="T9" fmla="*/ 439 h 498"/>
                <a:gd name="T10" fmla="*/ 283 w 450"/>
                <a:gd name="T11" fmla="*/ 460 h 498"/>
                <a:gd name="T12" fmla="*/ 236 w 450"/>
                <a:gd name="T13" fmla="*/ 476 h 498"/>
                <a:gd name="T14" fmla="*/ 186 w 450"/>
                <a:gd name="T15" fmla="*/ 489 h 498"/>
                <a:gd name="T16" fmla="*/ 134 w 450"/>
                <a:gd name="T17" fmla="*/ 496 h 498"/>
                <a:gd name="T18" fmla="*/ 82 w 450"/>
                <a:gd name="T19" fmla="*/ 498 h 498"/>
                <a:gd name="T20" fmla="*/ 0 w 450"/>
                <a:gd name="T21" fmla="*/ 498 h 498"/>
                <a:gd name="T22" fmla="*/ 0 w 450"/>
                <a:gd name="T23" fmla="*/ 333 h 498"/>
                <a:gd name="T24" fmla="*/ 82 w 450"/>
                <a:gd name="T25" fmla="*/ 333 h 498"/>
                <a:gd name="T26" fmla="*/ 129 w 450"/>
                <a:gd name="T27" fmla="*/ 330 h 498"/>
                <a:gd name="T28" fmla="*/ 174 w 450"/>
                <a:gd name="T29" fmla="*/ 322 h 498"/>
                <a:gd name="T30" fmla="*/ 217 w 450"/>
                <a:gd name="T31" fmla="*/ 308 h 498"/>
                <a:gd name="T32" fmla="*/ 258 w 450"/>
                <a:gd name="T33" fmla="*/ 289 h 498"/>
                <a:gd name="T34" fmla="*/ 296 w 450"/>
                <a:gd name="T35" fmla="*/ 265 h 498"/>
                <a:gd name="T36" fmla="*/ 330 w 450"/>
                <a:gd name="T37" fmla="*/ 238 h 498"/>
                <a:gd name="T38" fmla="*/ 361 w 450"/>
                <a:gd name="T39" fmla="*/ 206 h 498"/>
                <a:gd name="T40" fmla="*/ 389 w 450"/>
                <a:gd name="T41" fmla="*/ 170 h 498"/>
                <a:gd name="T42" fmla="*/ 412 w 450"/>
                <a:gd name="T43" fmla="*/ 132 h 498"/>
                <a:gd name="T44" fmla="*/ 429 w 450"/>
                <a:gd name="T45" fmla="*/ 91 h 498"/>
                <a:gd name="T46" fmla="*/ 443 w 450"/>
                <a:gd name="T47" fmla="*/ 47 h 498"/>
                <a:gd name="T48" fmla="*/ 450 w 450"/>
                <a:gd name="T4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50" h="498">
                  <a:moveTo>
                    <a:pt x="450" y="0"/>
                  </a:moveTo>
                  <a:lnTo>
                    <a:pt x="450" y="352"/>
                  </a:lnTo>
                  <a:lnTo>
                    <a:pt x="413" y="384"/>
                  </a:lnTo>
                  <a:lnTo>
                    <a:pt x="372" y="414"/>
                  </a:lnTo>
                  <a:lnTo>
                    <a:pt x="329" y="439"/>
                  </a:lnTo>
                  <a:lnTo>
                    <a:pt x="283" y="460"/>
                  </a:lnTo>
                  <a:lnTo>
                    <a:pt x="236" y="476"/>
                  </a:lnTo>
                  <a:lnTo>
                    <a:pt x="186" y="489"/>
                  </a:lnTo>
                  <a:lnTo>
                    <a:pt x="134" y="496"/>
                  </a:lnTo>
                  <a:lnTo>
                    <a:pt x="82" y="498"/>
                  </a:lnTo>
                  <a:lnTo>
                    <a:pt x="0" y="498"/>
                  </a:lnTo>
                  <a:lnTo>
                    <a:pt x="0" y="333"/>
                  </a:lnTo>
                  <a:lnTo>
                    <a:pt x="82" y="333"/>
                  </a:lnTo>
                  <a:lnTo>
                    <a:pt x="129" y="330"/>
                  </a:lnTo>
                  <a:lnTo>
                    <a:pt x="174" y="322"/>
                  </a:lnTo>
                  <a:lnTo>
                    <a:pt x="217" y="308"/>
                  </a:lnTo>
                  <a:lnTo>
                    <a:pt x="258" y="289"/>
                  </a:lnTo>
                  <a:lnTo>
                    <a:pt x="296" y="265"/>
                  </a:lnTo>
                  <a:lnTo>
                    <a:pt x="330" y="238"/>
                  </a:lnTo>
                  <a:lnTo>
                    <a:pt x="361" y="206"/>
                  </a:lnTo>
                  <a:lnTo>
                    <a:pt x="389" y="170"/>
                  </a:lnTo>
                  <a:lnTo>
                    <a:pt x="412" y="132"/>
                  </a:lnTo>
                  <a:lnTo>
                    <a:pt x="429" y="91"/>
                  </a:lnTo>
                  <a:lnTo>
                    <a:pt x="443" y="47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Freeform 18"/>
            <p:cNvSpPr>
              <a:spLocks/>
            </p:cNvSpPr>
            <p:nvPr/>
          </p:nvSpPr>
          <p:spPr bwMode="auto">
            <a:xfrm>
              <a:off x="3333" y="2264"/>
              <a:ext cx="300" cy="134"/>
            </a:xfrm>
            <a:custGeom>
              <a:avLst/>
              <a:gdLst>
                <a:gd name="T0" fmla="*/ 2975 w 3308"/>
                <a:gd name="T1" fmla="*/ 0 h 1467"/>
                <a:gd name="T2" fmla="*/ 2982 w 3308"/>
                <a:gd name="T3" fmla="*/ 9 h 1467"/>
                <a:gd name="T4" fmla="*/ 3002 w 3308"/>
                <a:gd name="T5" fmla="*/ 36 h 1467"/>
                <a:gd name="T6" fmla="*/ 3031 w 3308"/>
                <a:gd name="T7" fmla="*/ 78 h 1467"/>
                <a:gd name="T8" fmla="*/ 3068 w 3308"/>
                <a:gd name="T9" fmla="*/ 136 h 1467"/>
                <a:gd name="T10" fmla="*/ 3109 w 3308"/>
                <a:gd name="T11" fmla="*/ 209 h 1467"/>
                <a:gd name="T12" fmla="*/ 3152 w 3308"/>
                <a:gd name="T13" fmla="*/ 296 h 1467"/>
                <a:gd name="T14" fmla="*/ 3195 w 3308"/>
                <a:gd name="T15" fmla="*/ 395 h 1467"/>
                <a:gd name="T16" fmla="*/ 3234 w 3308"/>
                <a:gd name="T17" fmla="*/ 507 h 1467"/>
                <a:gd name="T18" fmla="*/ 3267 w 3308"/>
                <a:gd name="T19" fmla="*/ 630 h 1467"/>
                <a:gd name="T20" fmla="*/ 3292 w 3308"/>
                <a:gd name="T21" fmla="*/ 763 h 1467"/>
                <a:gd name="T22" fmla="*/ 3306 w 3308"/>
                <a:gd name="T23" fmla="*/ 905 h 1467"/>
                <a:gd name="T24" fmla="*/ 3307 w 3308"/>
                <a:gd name="T25" fmla="*/ 1056 h 1467"/>
                <a:gd name="T26" fmla="*/ 3293 w 3308"/>
                <a:gd name="T27" fmla="*/ 1181 h 1467"/>
                <a:gd name="T28" fmla="*/ 3262 w 3308"/>
                <a:gd name="T29" fmla="*/ 1266 h 1467"/>
                <a:gd name="T30" fmla="*/ 3211 w 3308"/>
                <a:gd name="T31" fmla="*/ 1340 h 1467"/>
                <a:gd name="T32" fmla="*/ 3146 w 3308"/>
                <a:gd name="T33" fmla="*/ 1399 h 1467"/>
                <a:gd name="T34" fmla="*/ 3067 w 3308"/>
                <a:gd name="T35" fmla="*/ 1442 h 1467"/>
                <a:gd name="T36" fmla="*/ 2979 w 3308"/>
                <a:gd name="T37" fmla="*/ 1464 h 1467"/>
                <a:gd name="T38" fmla="*/ 376 w 3308"/>
                <a:gd name="T39" fmla="*/ 1467 h 1467"/>
                <a:gd name="T40" fmla="*/ 284 w 3308"/>
                <a:gd name="T41" fmla="*/ 1456 h 1467"/>
                <a:gd name="T42" fmla="*/ 200 w 3308"/>
                <a:gd name="T43" fmla="*/ 1423 h 1467"/>
                <a:gd name="T44" fmla="*/ 128 w 3308"/>
                <a:gd name="T45" fmla="*/ 1372 h 1467"/>
                <a:gd name="T46" fmla="*/ 69 w 3308"/>
                <a:gd name="T47" fmla="*/ 1304 h 1467"/>
                <a:gd name="T48" fmla="*/ 29 w 3308"/>
                <a:gd name="T49" fmla="*/ 1225 h 1467"/>
                <a:gd name="T50" fmla="*/ 8 w 3308"/>
                <a:gd name="T51" fmla="*/ 1134 h 1467"/>
                <a:gd name="T52" fmla="*/ 0 w 3308"/>
                <a:gd name="T53" fmla="*/ 979 h 1467"/>
                <a:gd name="T54" fmla="*/ 8 w 3308"/>
                <a:gd name="T55" fmla="*/ 833 h 1467"/>
                <a:gd name="T56" fmla="*/ 26 w 3308"/>
                <a:gd name="T57" fmla="*/ 695 h 1467"/>
                <a:gd name="T58" fmla="*/ 57 w 3308"/>
                <a:gd name="T59" fmla="*/ 568 h 1467"/>
                <a:gd name="T60" fmla="*/ 93 w 3308"/>
                <a:gd name="T61" fmla="*/ 450 h 1467"/>
                <a:gd name="T62" fmla="*/ 134 w 3308"/>
                <a:gd name="T63" fmla="*/ 344 h 1467"/>
                <a:gd name="T64" fmla="*/ 177 w 3308"/>
                <a:gd name="T65" fmla="*/ 251 h 1467"/>
                <a:gd name="T66" fmla="*/ 220 w 3308"/>
                <a:gd name="T67" fmla="*/ 171 h 1467"/>
                <a:gd name="T68" fmla="*/ 259 w 3308"/>
                <a:gd name="T69" fmla="*/ 106 h 1467"/>
                <a:gd name="T70" fmla="*/ 292 w 3308"/>
                <a:gd name="T71" fmla="*/ 55 h 1467"/>
                <a:gd name="T72" fmla="*/ 317 w 3308"/>
                <a:gd name="T73" fmla="*/ 20 h 1467"/>
                <a:gd name="T74" fmla="*/ 331 w 3308"/>
                <a:gd name="T75" fmla="*/ 2 h 1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308" h="1467">
                  <a:moveTo>
                    <a:pt x="333" y="0"/>
                  </a:moveTo>
                  <a:lnTo>
                    <a:pt x="2975" y="0"/>
                  </a:lnTo>
                  <a:lnTo>
                    <a:pt x="2977" y="2"/>
                  </a:lnTo>
                  <a:lnTo>
                    <a:pt x="2982" y="9"/>
                  </a:lnTo>
                  <a:lnTo>
                    <a:pt x="2991" y="20"/>
                  </a:lnTo>
                  <a:lnTo>
                    <a:pt x="3002" y="36"/>
                  </a:lnTo>
                  <a:lnTo>
                    <a:pt x="3016" y="55"/>
                  </a:lnTo>
                  <a:lnTo>
                    <a:pt x="3031" y="78"/>
                  </a:lnTo>
                  <a:lnTo>
                    <a:pt x="3049" y="106"/>
                  </a:lnTo>
                  <a:lnTo>
                    <a:pt x="3068" y="136"/>
                  </a:lnTo>
                  <a:lnTo>
                    <a:pt x="3088" y="171"/>
                  </a:lnTo>
                  <a:lnTo>
                    <a:pt x="3109" y="209"/>
                  </a:lnTo>
                  <a:lnTo>
                    <a:pt x="3131" y="251"/>
                  </a:lnTo>
                  <a:lnTo>
                    <a:pt x="3152" y="296"/>
                  </a:lnTo>
                  <a:lnTo>
                    <a:pt x="3174" y="344"/>
                  </a:lnTo>
                  <a:lnTo>
                    <a:pt x="3195" y="395"/>
                  </a:lnTo>
                  <a:lnTo>
                    <a:pt x="3215" y="450"/>
                  </a:lnTo>
                  <a:lnTo>
                    <a:pt x="3234" y="507"/>
                  </a:lnTo>
                  <a:lnTo>
                    <a:pt x="3251" y="568"/>
                  </a:lnTo>
                  <a:lnTo>
                    <a:pt x="3267" y="630"/>
                  </a:lnTo>
                  <a:lnTo>
                    <a:pt x="3282" y="695"/>
                  </a:lnTo>
                  <a:lnTo>
                    <a:pt x="3292" y="763"/>
                  </a:lnTo>
                  <a:lnTo>
                    <a:pt x="3300" y="833"/>
                  </a:lnTo>
                  <a:lnTo>
                    <a:pt x="3306" y="905"/>
                  </a:lnTo>
                  <a:lnTo>
                    <a:pt x="3308" y="979"/>
                  </a:lnTo>
                  <a:lnTo>
                    <a:pt x="3307" y="1056"/>
                  </a:lnTo>
                  <a:lnTo>
                    <a:pt x="3300" y="1134"/>
                  </a:lnTo>
                  <a:lnTo>
                    <a:pt x="3293" y="1181"/>
                  </a:lnTo>
                  <a:lnTo>
                    <a:pt x="3279" y="1225"/>
                  </a:lnTo>
                  <a:lnTo>
                    <a:pt x="3262" y="1266"/>
                  </a:lnTo>
                  <a:lnTo>
                    <a:pt x="3239" y="1304"/>
                  </a:lnTo>
                  <a:lnTo>
                    <a:pt x="3211" y="1340"/>
                  </a:lnTo>
                  <a:lnTo>
                    <a:pt x="3180" y="1372"/>
                  </a:lnTo>
                  <a:lnTo>
                    <a:pt x="3146" y="1399"/>
                  </a:lnTo>
                  <a:lnTo>
                    <a:pt x="3108" y="1423"/>
                  </a:lnTo>
                  <a:lnTo>
                    <a:pt x="3067" y="1442"/>
                  </a:lnTo>
                  <a:lnTo>
                    <a:pt x="3024" y="1456"/>
                  </a:lnTo>
                  <a:lnTo>
                    <a:pt x="2979" y="1464"/>
                  </a:lnTo>
                  <a:lnTo>
                    <a:pt x="2932" y="1467"/>
                  </a:lnTo>
                  <a:lnTo>
                    <a:pt x="376" y="1467"/>
                  </a:lnTo>
                  <a:lnTo>
                    <a:pt x="329" y="1464"/>
                  </a:lnTo>
                  <a:lnTo>
                    <a:pt x="284" y="1456"/>
                  </a:lnTo>
                  <a:lnTo>
                    <a:pt x="241" y="1442"/>
                  </a:lnTo>
                  <a:lnTo>
                    <a:pt x="200" y="1423"/>
                  </a:lnTo>
                  <a:lnTo>
                    <a:pt x="163" y="1399"/>
                  </a:lnTo>
                  <a:lnTo>
                    <a:pt x="128" y="1372"/>
                  </a:lnTo>
                  <a:lnTo>
                    <a:pt x="97" y="1340"/>
                  </a:lnTo>
                  <a:lnTo>
                    <a:pt x="69" y="1304"/>
                  </a:lnTo>
                  <a:lnTo>
                    <a:pt x="46" y="1266"/>
                  </a:lnTo>
                  <a:lnTo>
                    <a:pt x="29" y="1225"/>
                  </a:lnTo>
                  <a:lnTo>
                    <a:pt x="15" y="1181"/>
                  </a:lnTo>
                  <a:lnTo>
                    <a:pt x="8" y="1134"/>
                  </a:lnTo>
                  <a:lnTo>
                    <a:pt x="1" y="1056"/>
                  </a:lnTo>
                  <a:lnTo>
                    <a:pt x="0" y="979"/>
                  </a:lnTo>
                  <a:lnTo>
                    <a:pt x="2" y="905"/>
                  </a:lnTo>
                  <a:lnTo>
                    <a:pt x="8" y="833"/>
                  </a:lnTo>
                  <a:lnTo>
                    <a:pt x="16" y="763"/>
                  </a:lnTo>
                  <a:lnTo>
                    <a:pt x="26" y="695"/>
                  </a:lnTo>
                  <a:lnTo>
                    <a:pt x="41" y="630"/>
                  </a:lnTo>
                  <a:lnTo>
                    <a:pt x="57" y="568"/>
                  </a:lnTo>
                  <a:lnTo>
                    <a:pt x="74" y="507"/>
                  </a:lnTo>
                  <a:lnTo>
                    <a:pt x="93" y="450"/>
                  </a:lnTo>
                  <a:lnTo>
                    <a:pt x="113" y="395"/>
                  </a:lnTo>
                  <a:lnTo>
                    <a:pt x="134" y="344"/>
                  </a:lnTo>
                  <a:lnTo>
                    <a:pt x="156" y="296"/>
                  </a:lnTo>
                  <a:lnTo>
                    <a:pt x="177" y="251"/>
                  </a:lnTo>
                  <a:lnTo>
                    <a:pt x="199" y="209"/>
                  </a:lnTo>
                  <a:lnTo>
                    <a:pt x="220" y="171"/>
                  </a:lnTo>
                  <a:lnTo>
                    <a:pt x="240" y="136"/>
                  </a:lnTo>
                  <a:lnTo>
                    <a:pt x="259" y="106"/>
                  </a:lnTo>
                  <a:lnTo>
                    <a:pt x="277" y="78"/>
                  </a:lnTo>
                  <a:lnTo>
                    <a:pt x="292" y="55"/>
                  </a:lnTo>
                  <a:lnTo>
                    <a:pt x="306" y="36"/>
                  </a:lnTo>
                  <a:lnTo>
                    <a:pt x="317" y="20"/>
                  </a:lnTo>
                  <a:lnTo>
                    <a:pt x="326" y="9"/>
                  </a:lnTo>
                  <a:lnTo>
                    <a:pt x="331" y="2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DB2D6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Freeform 19"/>
            <p:cNvSpPr>
              <a:spLocks noEditPoints="1"/>
            </p:cNvSpPr>
            <p:nvPr/>
          </p:nvSpPr>
          <p:spPr bwMode="auto">
            <a:xfrm>
              <a:off x="3333" y="2264"/>
              <a:ext cx="73" cy="134"/>
            </a:xfrm>
            <a:custGeom>
              <a:avLst/>
              <a:gdLst>
                <a:gd name="T0" fmla="*/ 64 w 808"/>
                <a:gd name="T1" fmla="*/ 1072 h 1467"/>
                <a:gd name="T2" fmla="*/ 192 w 808"/>
                <a:gd name="T3" fmla="*/ 1111 h 1467"/>
                <a:gd name="T4" fmla="*/ 371 w 808"/>
                <a:gd name="T5" fmla="*/ 1145 h 1467"/>
                <a:gd name="T6" fmla="*/ 467 w 808"/>
                <a:gd name="T7" fmla="*/ 1241 h 1467"/>
                <a:gd name="T8" fmla="*/ 536 w 808"/>
                <a:gd name="T9" fmla="*/ 1349 h 1467"/>
                <a:gd name="T10" fmla="*/ 639 w 808"/>
                <a:gd name="T11" fmla="*/ 1426 h 1467"/>
                <a:gd name="T12" fmla="*/ 763 w 808"/>
                <a:gd name="T13" fmla="*/ 1464 h 1467"/>
                <a:gd name="T14" fmla="*/ 329 w 808"/>
                <a:gd name="T15" fmla="*/ 1464 h 1467"/>
                <a:gd name="T16" fmla="*/ 200 w 808"/>
                <a:gd name="T17" fmla="*/ 1423 h 1467"/>
                <a:gd name="T18" fmla="*/ 97 w 808"/>
                <a:gd name="T19" fmla="*/ 1340 h 1467"/>
                <a:gd name="T20" fmla="*/ 29 w 808"/>
                <a:gd name="T21" fmla="*/ 1225 h 1467"/>
                <a:gd name="T22" fmla="*/ 1 w 808"/>
                <a:gd name="T23" fmla="*/ 1057 h 1467"/>
                <a:gd name="T24" fmla="*/ 1 w 808"/>
                <a:gd name="T25" fmla="*/ 1046 h 1467"/>
                <a:gd name="T26" fmla="*/ 0 w 808"/>
                <a:gd name="T27" fmla="*/ 982 h 1467"/>
                <a:gd name="T28" fmla="*/ 0 w 808"/>
                <a:gd name="T29" fmla="*/ 981 h 1467"/>
                <a:gd name="T30" fmla="*/ 1 w 808"/>
                <a:gd name="T31" fmla="*/ 921 h 1467"/>
                <a:gd name="T32" fmla="*/ 135 w 808"/>
                <a:gd name="T33" fmla="*/ 341 h 1467"/>
                <a:gd name="T34" fmla="*/ 291 w 808"/>
                <a:gd name="T35" fmla="*/ 435 h 1467"/>
                <a:gd name="T36" fmla="*/ 261 w 808"/>
                <a:gd name="T37" fmla="*/ 515 h 1467"/>
                <a:gd name="T38" fmla="*/ 269 w 808"/>
                <a:gd name="T39" fmla="*/ 611 h 1467"/>
                <a:gd name="T40" fmla="*/ 317 w 808"/>
                <a:gd name="T41" fmla="*/ 689 h 1467"/>
                <a:gd name="T42" fmla="*/ 391 w 808"/>
                <a:gd name="T43" fmla="*/ 737 h 1467"/>
                <a:gd name="T44" fmla="*/ 440 w 808"/>
                <a:gd name="T45" fmla="*/ 830 h 1467"/>
                <a:gd name="T46" fmla="*/ 400 w 808"/>
                <a:gd name="T47" fmla="*/ 882 h 1467"/>
                <a:gd name="T48" fmla="*/ 333 w 808"/>
                <a:gd name="T49" fmla="*/ 862 h 1467"/>
                <a:gd name="T50" fmla="*/ 263 w 808"/>
                <a:gd name="T51" fmla="*/ 884 h 1467"/>
                <a:gd name="T52" fmla="*/ 218 w 808"/>
                <a:gd name="T53" fmla="*/ 939 h 1467"/>
                <a:gd name="T54" fmla="*/ 209 w 808"/>
                <a:gd name="T55" fmla="*/ 1004 h 1467"/>
                <a:gd name="T56" fmla="*/ 86 w 808"/>
                <a:gd name="T57" fmla="*/ 966 h 1467"/>
                <a:gd name="T58" fmla="*/ 15 w 808"/>
                <a:gd name="T59" fmla="*/ 930 h 1467"/>
                <a:gd name="T60" fmla="*/ 7 w 808"/>
                <a:gd name="T61" fmla="*/ 834 h 1467"/>
                <a:gd name="T62" fmla="*/ 40 w 808"/>
                <a:gd name="T63" fmla="*/ 631 h 1467"/>
                <a:gd name="T64" fmla="*/ 92 w 808"/>
                <a:gd name="T65" fmla="*/ 451 h 1467"/>
                <a:gd name="T66" fmla="*/ 135 w 808"/>
                <a:gd name="T67" fmla="*/ 341 h 1467"/>
                <a:gd name="T68" fmla="*/ 135 w 808"/>
                <a:gd name="T69" fmla="*/ 341 h 1467"/>
                <a:gd name="T70" fmla="*/ 141 w 808"/>
                <a:gd name="T71" fmla="*/ 329 h 1467"/>
                <a:gd name="T72" fmla="*/ 165 w 808"/>
                <a:gd name="T73" fmla="*/ 277 h 1467"/>
                <a:gd name="T74" fmla="*/ 165 w 808"/>
                <a:gd name="T75" fmla="*/ 277 h 1467"/>
                <a:gd name="T76" fmla="*/ 177 w 808"/>
                <a:gd name="T77" fmla="*/ 251 h 1467"/>
                <a:gd name="T78" fmla="*/ 181 w 808"/>
                <a:gd name="T79" fmla="*/ 243 h 1467"/>
                <a:gd name="T80" fmla="*/ 333 w 808"/>
                <a:gd name="T81" fmla="*/ 0 h 1467"/>
                <a:gd name="T82" fmla="*/ 758 w 808"/>
                <a:gd name="T83" fmla="*/ 9 h 1467"/>
                <a:gd name="T84" fmla="*/ 728 w 808"/>
                <a:gd name="T85" fmla="*/ 51 h 1467"/>
                <a:gd name="T86" fmla="*/ 679 w 808"/>
                <a:gd name="T87" fmla="*/ 126 h 1467"/>
                <a:gd name="T88" fmla="*/ 620 w 808"/>
                <a:gd name="T89" fmla="*/ 230 h 1467"/>
                <a:gd name="T90" fmla="*/ 558 w 808"/>
                <a:gd name="T91" fmla="*/ 364 h 1467"/>
                <a:gd name="T92" fmla="*/ 485 w 808"/>
                <a:gd name="T93" fmla="*/ 343 h 1467"/>
                <a:gd name="T94" fmla="*/ 408 w 808"/>
                <a:gd name="T95" fmla="*/ 349 h 1467"/>
                <a:gd name="T96" fmla="*/ 283 w 808"/>
                <a:gd name="T97" fmla="*/ 310 h 1467"/>
                <a:gd name="T98" fmla="*/ 187 w 808"/>
                <a:gd name="T99" fmla="*/ 245 h 1467"/>
                <a:gd name="T100" fmla="*/ 220 w 808"/>
                <a:gd name="T101" fmla="*/ 172 h 1467"/>
                <a:gd name="T102" fmla="*/ 277 w 808"/>
                <a:gd name="T103" fmla="*/ 79 h 1467"/>
                <a:gd name="T104" fmla="*/ 317 w 808"/>
                <a:gd name="T105" fmla="*/ 20 h 1467"/>
                <a:gd name="T106" fmla="*/ 333 w 808"/>
                <a:gd name="T107" fmla="*/ 0 h 1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08" h="1467">
                  <a:moveTo>
                    <a:pt x="1" y="1046"/>
                  </a:moveTo>
                  <a:lnTo>
                    <a:pt x="31" y="1059"/>
                  </a:lnTo>
                  <a:lnTo>
                    <a:pt x="64" y="1072"/>
                  </a:lnTo>
                  <a:lnTo>
                    <a:pt x="102" y="1086"/>
                  </a:lnTo>
                  <a:lnTo>
                    <a:pt x="145" y="1098"/>
                  </a:lnTo>
                  <a:lnTo>
                    <a:pt x="192" y="1111"/>
                  </a:lnTo>
                  <a:lnTo>
                    <a:pt x="246" y="1123"/>
                  </a:lnTo>
                  <a:lnTo>
                    <a:pt x="305" y="1135"/>
                  </a:lnTo>
                  <a:lnTo>
                    <a:pt x="371" y="1145"/>
                  </a:lnTo>
                  <a:lnTo>
                    <a:pt x="442" y="1156"/>
                  </a:lnTo>
                  <a:lnTo>
                    <a:pt x="452" y="1199"/>
                  </a:lnTo>
                  <a:lnTo>
                    <a:pt x="467" y="1241"/>
                  </a:lnTo>
                  <a:lnTo>
                    <a:pt x="486" y="1279"/>
                  </a:lnTo>
                  <a:lnTo>
                    <a:pt x="509" y="1316"/>
                  </a:lnTo>
                  <a:lnTo>
                    <a:pt x="536" y="1349"/>
                  </a:lnTo>
                  <a:lnTo>
                    <a:pt x="568" y="1378"/>
                  </a:lnTo>
                  <a:lnTo>
                    <a:pt x="601" y="1405"/>
                  </a:lnTo>
                  <a:lnTo>
                    <a:pt x="639" y="1426"/>
                  </a:lnTo>
                  <a:lnTo>
                    <a:pt x="677" y="1443"/>
                  </a:lnTo>
                  <a:lnTo>
                    <a:pt x="719" y="1457"/>
                  </a:lnTo>
                  <a:lnTo>
                    <a:pt x="763" y="1464"/>
                  </a:lnTo>
                  <a:lnTo>
                    <a:pt x="808" y="1467"/>
                  </a:lnTo>
                  <a:lnTo>
                    <a:pt x="376" y="1467"/>
                  </a:lnTo>
                  <a:lnTo>
                    <a:pt x="329" y="1464"/>
                  </a:lnTo>
                  <a:lnTo>
                    <a:pt x="284" y="1456"/>
                  </a:lnTo>
                  <a:lnTo>
                    <a:pt x="241" y="1442"/>
                  </a:lnTo>
                  <a:lnTo>
                    <a:pt x="200" y="1423"/>
                  </a:lnTo>
                  <a:lnTo>
                    <a:pt x="163" y="1399"/>
                  </a:lnTo>
                  <a:lnTo>
                    <a:pt x="128" y="1372"/>
                  </a:lnTo>
                  <a:lnTo>
                    <a:pt x="97" y="1340"/>
                  </a:lnTo>
                  <a:lnTo>
                    <a:pt x="69" y="1304"/>
                  </a:lnTo>
                  <a:lnTo>
                    <a:pt x="46" y="1266"/>
                  </a:lnTo>
                  <a:lnTo>
                    <a:pt x="29" y="1225"/>
                  </a:lnTo>
                  <a:lnTo>
                    <a:pt x="15" y="1181"/>
                  </a:lnTo>
                  <a:lnTo>
                    <a:pt x="8" y="1134"/>
                  </a:lnTo>
                  <a:lnTo>
                    <a:pt x="1" y="1057"/>
                  </a:lnTo>
                  <a:lnTo>
                    <a:pt x="1" y="1046"/>
                  </a:lnTo>
                  <a:close/>
                  <a:moveTo>
                    <a:pt x="0" y="982"/>
                  </a:moveTo>
                  <a:lnTo>
                    <a:pt x="1" y="1046"/>
                  </a:lnTo>
                  <a:lnTo>
                    <a:pt x="1" y="1046"/>
                  </a:lnTo>
                  <a:lnTo>
                    <a:pt x="0" y="982"/>
                  </a:lnTo>
                  <a:lnTo>
                    <a:pt x="0" y="982"/>
                  </a:lnTo>
                  <a:close/>
                  <a:moveTo>
                    <a:pt x="0" y="972"/>
                  </a:moveTo>
                  <a:lnTo>
                    <a:pt x="0" y="982"/>
                  </a:lnTo>
                  <a:lnTo>
                    <a:pt x="0" y="981"/>
                  </a:lnTo>
                  <a:lnTo>
                    <a:pt x="0" y="972"/>
                  </a:lnTo>
                  <a:close/>
                  <a:moveTo>
                    <a:pt x="1" y="921"/>
                  </a:moveTo>
                  <a:lnTo>
                    <a:pt x="1" y="921"/>
                  </a:lnTo>
                  <a:lnTo>
                    <a:pt x="0" y="972"/>
                  </a:lnTo>
                  <a:lnTo>
                    <a:pt x="1" y="921"/>
                  </a:lnTo>
                  <a:close/>
                  <a:moveTo>
                    <a:pt x="135" y="341"/>
                  </a:moveTo>
                  <a:lnTo>
                    <a:pt x="186" y="377"/>
                  </a:lnTo>
                  <a:lnTo>
                    <a:pt x="238" y="408"/>
                  </a:lnTo>
                  <a:lnTo>
                    <a:pt x="291" y="435"/>
                  </a:lnTo>
                  <a:lnTo>
                    <a:pt x="278" y="460"/>
                  </a:lnTo>
                  <a:lnTo>
                    <a:pt x="268" y="487"/>
                  </a:lnTo>
                  <a:lnTo>
                    <a:pt x="261" y="515"/>
                  </a:lnTo>
                  <a:lnTo>
                    <a:pt x="259" y="546"/>
                  </a:lnTo>
                  <a:lnTo>
                    <a:pt x="262" y="579"/>
                  </a:lnTo>
                  <a:lnTo>
                    <a:pt x="269" y="611"/>
                  </a:lnTo>
                  <a:lnTo>
                    <a:pt x="282" y="640"/>
                  </a:lnTo>
                  <a:lnTo>
                    <a:pt x="299" y="666"/>
                  </a:lnTo>
                  <a:lnTo>
                    <a:pt x="317" y="689"/>
                  </a:lnTo>
                  <a:lnTo>
                    <a:pt x="339" y="708"/>
                  </a:lnTo>
                  <a:lnTo>
                    <a:pt x="363" y="724"/>
                  </a:lnTo>
                  <a:lnTo>
                    <a:pt x="391" y="737"/>
                  </a:lnTo>
                  <a:lnTo>
                    <a:pt x="419" y="745"/>
                  </a:lnTo>
                  <a:lnTo>
                    <a:pt x="449" y="749"/>
                  </a:lnTo>
                  <a:lnTo>
                    <a:pt x="440" y="830"/>
                  </a:lnTo>
                  <a:lnTo>
                    <a:pt x="434" y="914"/>
                  </a:lnTo>
                  <a:lnTo>
                    <a:pt x="418" y="897"/>
                  </a:lnTo>
                  <a:lnTo>
                    <a:pt x="400" y="882"/>
                  </a:lnTo>
                  <a:lnTo>
                    <a:pt x="379" y="872"/>
                  </a:lnTo>
                  <a:lnTo>
                    <a:pt x="357" y="864"/>
                  </a:lnTo>
                  <a:lnTo>
                    <a:pt x="333" y="862"/>
                  </a:lnTo>
                  <a:lnTo>
                    <a:pt x="307" y="865"/>
                  </a:lnTo>
                  <a:lnTo>
                    <a:pt x="284" y="873"/>
                  </a:lnTo>
                  <a:lnTo>
                    <a:pt x="263" y="884"/>
                  </a:lnTo>
                  <a:lnTo>
                    <a:pt x="244" y="899"/>
                  </a:lnTo>
                  <a:lnTo>
                    <a:pt x="229" y="918"/>
                  </a:lnTo>
                  <a:lnTo>
                    <a:pt x="218" y="939"/>
                  </a:lnTo>
                  <a:lnTo>
                    <a:pt x="211" y="963"/>
                  </a:lnTo>
                  <a:lnTo>
                    <a:pt x="208" y="988"/>
                  </a:lnTo>
                  <a:lnTo>
                    <a:pt x="209" y="1004"/>
                  </a:lnTo>
                  <a:lnTo>
                    <a:pt x="165" y="992"/>
                  </a:lnTo>
                  <a:lnTo>
                    <a:pt x="122" y="979"/>
                  </a:lnTo>
                  <a:lnTo>
                    <a:pt x="86" y="966"/>
                  </a:lnTo>
                  <a:lnTo>
                    <a:pt x="57" y="953"/>
                  </a:lnTo>
                  <a:lnTo>
                    <a:pt x="34" y="942"/>
                  </a:lnTo>
                  <a:lnTo>
                    <a:pt x="15" y="930"/>
                  </a:lnTo>
                  <a:lnTo>
                    <a:pt x="1" y="921"/>
                  </a:lnTo>
                  <a:lnTo>
                    <a:pt x="1" y="907"/>
                  </a:lnTo>
                  <a:lnTo>
                    <a:pt x="7" y="834"/>
                  </a:lnTo>
                  <a:lnTo>
                    <a:pt x="16" y="764"/>
                  </a:lnTo>
                  <a:lnTo>
                    <a:pt x="26" y="696"/>
                  </a:lnTo>
                  <a:lnTo>
                    <a:pt x="40" y="631"/>
                  </a:lnTo>
                  <a:lnTo>
                    <a:pt x="56" y="569"/>
                  </a:lnTo>
                  <a:lnTo>
                    <a:pt x="74" y="508"/>
                  </a:lnTo>
                  <a:lnTo>
                    <a:pt x="92" y="451"/>
                  </a:lnTo>
                  <a:lnTo>
                    <a:pt x="113" y="396"/>
                  </a:lnTo>
                  <a:lnTo>
                    <a:pt x="134" y="345"/>
                  </a:lnTo>
                  <a:lnTo>
                    <a:pt x="135" y="341"/>
                  </a:lnTo>
                  <a:close/>
                  <a:moveTo>
                    <a:pt x="141" y="329"/>
                  </a:moveTo>
                  <a:lnTo>
                    <a:pt x="135" y="341"/>
                  </a:lnTo>
                  <a:lnTo>
                    <a:pt x="135" y="341"/>
                  </a:lnTo>
                  <a:lnTo>
                    <a:pt x="141" y="329"/>
                  </a:lnTo>
                  <a:close/>
                  <a:moveTo>
                    <a:pt x="157" y="293"/>
                  </a:moveTo>
                  <a:lnTo>
                    <a:pt x="141" y="329"/>
                  </a:lnTo>
                  <a:lnTo>
                    <a:pt x="155" y="297"/>
                  </a:lnTo>
                  <a:lnTo>
                    <a:pt x="157" y="293"/>
                  </a:lnTo>
                  <a:close/>
                  <a:moveTo>
                    <a:pt x="165" y="277"/>
                  </a:moveTo>
                  <a:lnTo>
                    <a:pt x="157" y="293"/>
                  </a:lnTo>
                  <a:lnTo>
                    <a:pt x="158" y="290"/>
                  </a:lnTo>
                  <a:lnTo>
                    <a:pt x="165" y="277"/>
                  </a:lnTo>
                  <a:close/>
                  <a:moveTo>
                    <a:pt x="180" y="246"/>
                  </a:moveTo>
                  <a:lnTo>
                    <a:pt x="165" y="277"/>
                  </a:lnTo>
                  <a:lnTo>
                    <a:pt x="177" y="251"/>
                  </a:lnTo>
                  <a:lnTo>
                    <a:pt x="180" y="246"/>
                  </a:lnTo>
                  <a:close/>
                  <a:moveTo>
                    <a:pt x="181" y="243"/>
                  </a:moveTo>
                  <a:lnTo>
                    <a:pt x="181" y="243"/>
                  </a:lnTo>
                  <a:lnTo>
                    <a:pt x="180" y="246"/>
                  </a:lnTo>
                  <a:lnTo>
                    <a:pt x="181" y="243"/>
                  </a:lnTo>
                  <a:close/>
                  <a:moveTo>
                    <a:pt x="333" y="0"/>
                  </a:moveTo>
                  <a:lnTo>
                    <a:pt x="764" y="0"/>
                  </a:lnTo>
                  <a:lnTo>
                    <a:pt x="763" y="2"/>
                  </a:lnTo>
                  <a:lnTo>
                    <a:pt x="758" y="9"/>
                  </a:lnTo>
                  <a:lnTo>
                    <a:pt x="751" y="18"/>
                  </a:lnTo>
                  <a:lnTo>
                    <a:pt x="740" y="33"/>
                  </a:lnTo>
                  <a:lnTo>
                    <a:pt x="728" y="51"/>
                  </a:lnTo>
                  <a:lnTo>
                    <a:pt x="713" y="71"/>
                  </a:lnTo>
                  <a:lnTo>
                    <a:pt x="696" y="97"/>
                  </a:lnTo>
                  <a:lnTo>
                    <a:pt x="679" y="126"/>
                  </a:lnTo>
                  <a:lnTo>
                    <a:pt x="660" y="157"/>
                  </a:lnTo>
                  <a:lnTo>
                    <a:pt x="640" y="193"/>
                  </a:lnTo>
                  <a:lnTo>
                    <a:pt x="620" y="230"/>
                  </a:lnTo>
                  <a:lnTo>
                    <a:pt x="599" y="272"/>
                  </a:lnTo>
                  <a:lnTo>
                    <a:pt x="578" y="317"/>
                  </a:lnTo>
                  <a:lnTo>
                    <a:pt x="558" y="364"/>
                  </a:lnTo>
                  <a:lnTo>
                    <a:pt x="533" y="354"/>
                  </a:lnTo>
                  <a:lnTo>
                    <a:pt x="506" y="346"/>
                  </a:lnTo>
                  <a:lnTo>
                    <a:pt x="485" y="343"/>
                  </a:lnTo>
                  <a:lnTo>
                    <a:pt x="464" y="341"/>
                  </a:lnTo>
                  <a:lnTo>
                    <a:pt x="436" y="343"/>
                  </a:lnTo>
                  <a:lnTo>
                    <a:pt x="408" y="349"/>
                  </a:lnTo>
                  <a:lnTo>
                    <a:pt x="383" y="358"/>
                  </a:lnTo>
                  <a:lnTo>
                    <a:pt x="332" y="336"/>
                  </a:lnTo>
                  <a:lnTo>
                    <a:pt x="283" y="310"/>
                  </a:lnTo>
                  <a:lnTo>
                    <a:pt x="236" y="280"/>
                  </a:lnTo>
                  <a:lnTo>
                    <a:pt x="191" y="248"/>
                  </a:lnTo>
                  <a:lnTo>
                    <a:pt x="187" y="245"/>
                  </a:lnTo>
                  <a:lnTo>
                    <a:pt x="181" y="243"/>
                  </a:lnTo>
                  <a:lnTo>
                    <a:pt x="199" y="209"/>
                  </a:lnTo>
                  <a:lnTo>
                    <a:pt x="220" y="172"/>
                  </a:lnTo>
                  <a:lnTo>
                    <a:pt x="240" y="136"/>
                  </a:lnTo>
                  <a:lnTo>
                    <a:pt x="259" y="106"/>
                  </a:lnTo>
                  <a:lnTo>
                    <a:pt x="277" y="79"/>
                  </a:lnTo>
                  <a:lnTo>
                    <a:pt x="292" y="55"/>
                  </a:lnTo>
                  <a:lnTo>
                    <a:pt x="306" y="36"/>
                  </a:lnTo>
                  <a:lnTo>
                    <a:pt x="317" y="20"/>
                  </a:lnTo>
                  <a:lnTo>
                    <a:pt x="326" y="9"/>
                  </a:lnTo>
                  <a:lnTo>
                    <a:pt x="331" y="2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BC1C4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Freeform 20"/>
            <p:cNvSpPr>
              <a:spLocks/>
            </p:cNvSpPr>
            <p:nvPr/>
          </p:nvSpPr>
          <p:spPr bwMode="auto">
            <a:xfrm>
              <a:off x="3345" y="2286"/>
              <a:ext cx="276" cy="26"/>
            </a:xfrm>
            <a:custGeom>
              <a:avLst/>
              <a:gdLst>
                <a:gd name="T0" fmla="*/ 46 w 3038"/>
                <a:gd name="T1" fmla="*/ 0 h 286"/>
                <a:gd name="T2" fmla="*/ 52 w 3038"/>
                <a:gd name="T3" fmla="*/ 2 h 286"/>
                <a:gd name="T4" fmla="*/ 56 w 3038"/>
                <a:gd name="T5" fmla="*/ 5 h 286"/>
                <a:gd name="T6" fmla="*/ 112 w 3038"/>
                <a:gd name="T7" fmla="*/ 45 h 286"/>
                <a:gd name="T8" fmla="*/ 172 w 3038"/>
                <a:gd name="T9" fmla="*/ 79 h 286"/>
                <a:gd name="T10" fmla="*/ 235 w 3038"/>
                <a:gd name="T11" fmla="*/ 109 h 286"/>
                <a:gd name="T12" fmla="*/ 299 w 3038"/>
                <a:gd name="T13" fmla="*/ 134 h 286"/>
                <a:gd name="T14" fmla="*/ 365 w 3038"/>
                <a:gd name="T15" fmla="*/ 153 h 286"/>
                <a:gd name="T16" fmla="*/ 433 w 3038"/>
                <a:gd name="T17" fmla="*/ 167 h 286"/>
                <a:gd name="T18" fmla="*/ 501 w 3038"/>
                <a:gd name="T19" fmla="*/ 175 h 286"/>
                <a:gd name="T20" fmla="*/ 570 w 3038"/>
                <a:gd name="T21" fmla="*/ 178 h 286"/>
                <a:gd name="T22" fmla="*/ 2468 w 3038"/>
                <a:gd name="T23" fmla="*/ 178 h 286"/>
                <a:gd name="T24" fmla="*/ 2537 w 3038"/>
                <a:gd name="T25" fmla="*/ 175 h 286"/>
                <a:gd name="T26" fmla="*/ 2605 w 3038"/>
                <a:gd name="T27" fmla="*/ 167 h 286"/>
                <a:gd name="T28" fmla="*/ 2673 w 3038"/>
                <a:gd name="T29" fmla="*/ 153 h 286"/>
                <a:gd name="T30" fmla="*/ 2739 w 3038"/>
                <a:gd name="T31" fmla="*/ 134 h 286"/>
                <a:gd name="T32" fmla="*/ 2803 w 3038"/>
                <a:gd name="T33" fmla="*/ 109 h 286"/>
                <a:gd name="T34" fmla="*/ 2866 w 3038"/>
                <a:gd name="T35" fmla="*/ 79 h 286"/>
                <a:gd name="T36" fmla="*/ 2926 w 3038"/>
                <a:gd name="T37" fmla="*/ 45 h 286"/>
                <a:gd name="T38" fmla="*/ 2982 w 3038"/>
                <a:gd name="T39" fmla="*/ 5 h 286"/>
                <a:gd name="T40" fmla="*/ 2986 w 3038"/>
                <a:gd name="T41" fmla="*/ 2 h 286"/>
                <a:gd name="T42" fmla="*/ 2992 w 3038"/>
                <a:gd name="T43" fmla="*/ 0 h 286"/>
                <a:gd name="T44" fmla="*/ 3015 w 3038"/>
                <a:gd name="T45" fmla="*/ 47 h 286"/>
                <a:gd name="T46" fmla="*/ 3038 w 3038"/>
                <a:gd name="T47" fmla="*/ 98 h 286"/>
                <a:gd name="T48" fmla="*/ 2981 w 3038"/>
                <a:gd name="T49" fmla="*/ 137 h 286"/>
                <a:gd name="T50" fmla="*/ 2923 w 3038"/>
                <a:gd name="T51" fmla="*/ 171 h 286"/>
                <a:gd name="T52" fmla="*/ 2862 w 3038"/>
                <a:gd name="T53" fmla="*/ 201 h 286"/>
                <a:gd name="T54" fmla="*/ 2800 w 3038"/>
                <a:gd name="T55" fmla="*/ 226 h 286"/>
                <a:gd name="T56" fmla="*/ 2735 w 3038"/>
                <a:gd name="T57" fmla="*/ 248 h 286"/>
                <a:gd name="T58" fmla="*/ 2670 w 3038"/>
                <a:gd name="T59" fmla="*/ 265 h 286"/>
                <a:gd name="T60" fmla="*/ 2603 w 3038"/>
                <a:gd name="T61" fmla="*/ 277 h 286"/>
                <a:gd name="T62" fmla="*/ 2536 w 3038"/>
                <a:gd name="T63" fmla="*/ 284 h 286"/>
                <a:gd name="T64" fmla="*/ 2468 w 3038"/>
                <a:gd name="T65" fmla="*/ 286 h 286"/>
                <a:gd name="T66" fmla="*/ 570 w 3038"/>
                <a:gd name="T67" fmla="*/ 286 h 286"/>
                <a:gd name="T68" fmla="*/ 503 w 3038"/>
                <a:gd name="T69" fmla="*/ 284 h 286"/>
                <a:gd name="T70" fmla="*/ 435 w 3038"/>
                <a:gd name="T71" fmla="*/ 277 h 286"/>
                <a:gd name="T72" fmla="*/ 368 w 3038"/>
                <a:gd name="T73" fmla="*/ 265 h 286"/>
                <a:gd name="T74" fmla="*/ 303 w 3038"/>
                <a:gd name="T75" fmla="*/ 248 h 286"/>
                <a:gd name="T76" fmla="*/ 238 w 3038"/>
                <a:gd name="T77" fmla="*/ 226 h 286"/>
                <a:gd name="T78" fmla="*/ 176 w 3038"/>
                <a:gd name="T79" fmla="*/ 201 h 286"/>
                <a:gd name="T80" fmla="*/ 115 w 3038"/>
                <a:gd name="T81" fmla="*/ 171 h 286"/>
                <a:gd name="T82" fmla="*/ 57 w 3038"/>
                <a:gd name="T83" fmla="*/ 137 h 286"/>
                <a:gd name="T84" fmla="*/ 0 w 3038"/>
                <a:gd name="T85" fmla="*/ 98 h 286"/>
                <a:gd name="T86" fmla="*/ 23 w 3038"/>
                <a:gd name="T87" fmla="*/ 47 h 286"/>
                <a:gd name="T88" fmla="*/ 46 w 3038"/>
                <a:gd name="T8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038" h="286">
                  <a:moveTo>
                    <a:pt x="46" y="0"/>
                  </a:moveTo>
                  <a:lnTo>
                    <a:pt x="52" y="2"/>
                  </a:lnTo>
                  <a:lnTo>
                    <a:pt x="56" y="5"/>
                  </a:lnTo>
                  <a:lnTo>
                    <a:pt x="112" y="45"/>
                  </a:lnTo>
                  <a:lnTo>
                    <a:pt x="172" y="79"/>
                  </a:lnTo>
                  <a:lnTo>
                    <a:pt x="235" y="109"/>
                  </a:lnTo>
                  <a:lnTo>
                    <a:pt x="299" y="134"/>
                  </a:lnTo>
                  <a:lnTo>
                    <a:pt x="365" y="153"/>
                  </a:lnTo>
                  <a:lnTo>
                    <a:pt x="433" y="167"/>
                  </a:lnTo>
                  <a:lnTo>
                    <a:pt x="501" y="175"/>
                  </a:lnTo>
                  <a:lnTo>
                    <a:pt x="570" y="178"/>
                  </a:lnTo>
                  <a:lnTo>
                    <a:pt x="2468" y="178"/>
                  </a:lnTo>
                  <a:lnTo>
                    <a:pt x="2537" y="175"/>
                  </a:lnTo>
                  <a:lnTo>
                    <a:pt x="2605" y="167"/>
                  </a:lnTo>
                  <a:lnTo>
                    <a:pt x="2673" y="153"/>
                  </a:lnTo>
                  <a:lnTo>
                    <a:pt x="2739" y="134"/>
                  </a:lnTo>
                  <a:lnTo>
                    <a:pt x="2803" y="109"/>
                  </a:lnTo>
                  <a:lnTo>
                    <a:pt x="2866" y="79"/>
                  </a:lnTo>
                  <a:lnTo>
                    <a:pt x="2926" y="45"/>
                  </a:lnTo>
                  <a:lnTo>
                    <a:pt x="2982" y="5"/>
                  </a:lnTo>
                  <a:lnTo>
                    <a:pt x="2986" y="2"/>
                  </a:lnTo>
                  <a:lnTo>
                    <a:pt x="2992" y="0"/>
                  </a:lnTo>
                  <a:lnTo>
                    <a:pt x="3015" y="47"/>
                  </a:lnTo>
                  <a:lnTo>
                    <a:pt x="3038" y="98"/>
                  </a:lnTo>
                  <a:lnTo>
                    <a:pt x="2981" y="137"/>
                  </a:lnTo>
                  <a:lnTo>
                    <a:pt x="2923" y="171"/>
                  </a:lnTo>
                  <a:lnTo>
                    <a:pt x="2862" y="201"/>
                  </a:lnTo>
                  <a:lnTo>
                    <a:pt x="2800" y="226"/>
                  </a:lnTo>
                  <a:lnTo>
                    <a:pt x="2735" y="248"/>
                  </a:lnTo>
                  <a:lnTo>
                    <a:pt x="2670" y="265"/>
                  </a:lnTo>
                  <a:lnTo>
                    <a:pt x="2603" y="277"/>
                  </a:lnTo>
                  <a:lnTo>
                    <a:pt x="2536" y="284"/>
                  </a:lnTo>
                  <a:lnTo>
                    <a:pt x="2468" y="286"/>
                  </a:lnTo>
                  <a:lnTo>
                    <a:pt x="570" y="286"/>
                  </a:lnTo>
                  <a:lnTo>
                    <a:pt x="503" y="284"/>
                  </a:lnTo>
                  <a:lnTo>
                    <a:pt x="435" y="277"/>
                  </a:lnTo>
                  <a:lnTo>
                    <a:pt x="368" y="265"/>
                  </a:lnTo>
                  <a:lnTo>
                    <a:pt x="303" y="248"/>
                  </a:lnTo>
                  <a:lnTo>
                    <a:pt x="238" y="226"/>
                  </a:lnTo>
                  <a:lnTo>
                    <a:pt x="176" y="201"/>
                  </a:lnTo>
                  <a:lnTo>
                    <a:pt x="115" y="171"/>
                  </a:lnTo>
                  <a:lnTo>
                    <a:pt x="57" y="137"/>
                  </a:lnTo>
                  <a:lnTo>
                    <a:pt x="0" y="98"/>
                  </a:lnTo>
                  <a:lnTo>
                    <a:pt x="23" y="47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FF3D7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Freeform 21"/>
            <p:cNvSpPr>
              <a:spLocks/>
            </p:cNvSpPr>
            <p:nvPr/>
          </p:nvSpPr>
          <p:spPr bwMode="auto">
            <a:xfrm>
              <a:off x="3356" y="2295"/>
              <a:ext cx="37" cy="38"/>
            </a:xfrm>
            <a:custGeom>
              <a:avLst/>
              <a:gdLst>
                <a:gd name="T0" fmla="*/ 205 w 410"/>
                <a:gd name="T1" fmla="*/ 0 h 410"/>
                <a:gd name="T2" fmla="*/ 238 w 410"/>
                <a:gd name="T3" fmla="*/ 3 h 410"/>
                <a:gd name="T4" fmla="*/ 270 w 410"/>
                <a:gd name="T5" fmla="*/ 10 h 410"/>
                <a:gd name="T6" fmla="*/ 299 w 410"/>
                <a:gd name="T7" fmla="*/ 23 h 410"/>
                <a:gd name="T8" fmla="*/ 326 w 410"/>
                <a:gd name="T9" fmla="*/ 40 h 410"/>
                <a:gd name="T10" fmla="*/ 349 w 410"/>
                <a:gd name="T11" fmla="*/ 61 h 410"/>
                <a:gd name="T12" fmla="*/ 370 w 410"/>
                <a:gd name="T13" fmla="*/ 85 h 410"/>
                <a:gd name="T14" fmla="*/ 387 w 410"/>
                <a:gd name="T15" fmla="*/ 111 h 410"/>
                <a:gd name="T16" fmla="*/ 400 w 410"/>
                <a:gd name="T17" fmla="*/ 140 h 410"/>
                <a:gd name="T18" fmla="*/ 407 w 410"/>
                <a:gd name="T19" fmla="*/ 171 h 410"/>
                <a:gd name="T20" fmla="*/ 410 w 410"/>
                <a:gd name="T21" fmla="*/ 205 h 410"/>
                <a:gd name="T22" fmla="*/ 407 w 410"/>
                <a:gd name="T23" fmla="*/ 238 h 410"/>
                <a:gd name="T24" fmla="*/ 400 w 410"/>
                <a:gd name="T25" fmla="*/ 270 h 410"/>
                <a:gd name="T26" fmla="*/ 387 w 410"/>
                <a:gd name="T27" fmla="*/ 299 h 410"/>
                <a:gd name="T28" fmla="*/ 370 w 410"/>
                <a:gd name="T29" fmla="*/ 326 h 410"/>
                <a:gd name="T30" fmla="*/ 349 w 410"/>
                <a:gd name="T31" fmla="*/ 349 h 410"/>
                <a:gd name="T32" fmla="*/ 326 w 410"/>
                <a:gd name="T33" fmla="*/ 370 h 410"/>
                <a:gd name="T34" fmla="*/ 299 w 410"/>
                <a:gd name="T35" fmla="*/ 387 h 410"/>
                <a:gd name="T36" fmla="*/ 270 w 410"/>
                <a:gd name="T37" fmla="*/ 399 h 410"/>
                <a:gd name="T38" fmla="*/ 238 w 410"/>
                <a:gd name="T39" fmla="*/ 406 h 410"/>
                <a:gd name="T40" fmla="*/ 205 w 410"/>
                <a:gd name="T41" fmla="*/ 410 h 410"/>
                <a:gd name="T42" fmla="*/ 171 w 410"/>
                <a:gd name="T43" fmla="*/ 406 h 410"/>
                <a:gd name="T44" fmla="*/ 140 w 410"/>
                <a:gd name="T45" fmla="*/ 399 h 410"/>
                <a:gd name="T46" fmla="*/ 111 w 410"/>
                <a:gd name="T47" fmla="*/ 387 h 410"/>
                <a:gd name="T48" fmla="*/ 84 w 410"/>
                <a:gd name="T49" fmla="*/ 370 h 410"/>
                <a:gd name="T50" fmla="*/ 61 w 410"/>
                <a:gd name="T51" fmla="*/ 349 h 410"/>
                <a:gd name="T52" fmla="*/ 40 w 410"/>
                <a:gd name="T53" fmla="*/ 326 h 410"/>
                <a:gd name="T54" fmla="*/ 23 w 410"/>
                <a:gd name="T55" fmla="*/ 299 h 410"/>
                <a:gd name="T56" fmla="*/ 10 w 410"/>
                <a:gd name="T57" fmla="*/ 270 h 410"/>
                <a:gd name="T58" fmla="*/ 3 w 410"/>
                <a:gd name="T59" fmla="*/ 238 h 410"/>
                <a:gd name="T60" fmla="*/ 0 w 410"/>
                <a:gd name="T61" fmla="*/ 205 h 410"/>
                <a:gd name="T62" fmla="*/ 3 w 410"/>
                <a:gd name="T63" fmla="*/ 171 h 410"/>
                <a:gd name="T64" fmla="*/ 10 w 410"/>
                <a:gd name="T65" fmla="*/ 140 h 410"/>
                <a:gd name="T66" fmla="*/ 23 w 410"/>
                <a:gd name="T67" fmla="*/ 111 h 410"/>
                <a:gd name="T68" fmla="*/ 40 w 410"/>
                <a:gd name="T69" fmla="*/ 85 h 410"/>
                <a:gd name="T70" fmla="*/ 61 w 410"/>
                <a:gd name="T71" fmla="*/ 61 h 410"/>
                <a:gd name="T72" fmla="*/ 84 w 410"/>
                <a:gd name="T73" fmla="*/ 40 h 410"/>
                <a:gd name="T74" fmla="*/ 111 w 410"/>
                <a:gd name="T75" fmla="*/ 23 h 410"/>
                <a:gd name="T76" fmla="*/ 140 w 410"/>
                <a:gd name="T77" fmla="*/ 10 h 410"/>
                <a:gd name="T78" fmla="*/ 171 w 410"/>
                <a:gd name="T79" fmla="*/ 3 h 410"/>
                <a:gd name="T80" fmla="*/ 205 w 410"/>
                <a:gd name="T81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0" h="410">
                  <a:moveTo>
                    <a:pt x="205" y="0"/>
                  </a:moveTo>
                  <a:lnTo>
                    <a:pt x="238" y="3"/>
                  </a:lnTo>
                  <a:lnTo>
                    <a:pt x="270" y="10"/>
                  </a:lnTo>
                  <a:lnTo>
                    <a:pt x="299" y="23"/>
                  </a:lnTo>
                  <a:lnTo>
                    <a:pt x="326" y="40"/>
                  </a:lnTo>
                  <a:lnTo>
                    <a:pt x="349" y="61"/>
                  </a:lnTo>
                  <a:lnTo>
                    <a:pt x="370" y="85"/>
                  </a:lnTo>
                  <a:lnTo>
                    <a:pt x="387" y="111"/>
                  </a:lnTo>
                  <a:lnTo>
                    <a:pt x="400" y="140"/>
                  </a:lnTo>
                  <a:lnTo>
                    <a:pt x="407" y="171"/>
                  </a:lnTo>
                  <a:lnTo>
                    <a:pt x="410" y="205"/>
                  </a:lnTo>
                  <a:lnTo>
                    <a:pt x="407" y="238"/>
                  </a:lnTo>
                  <a:lnTo>
                    <a:pt x="400" y="270"/>
                  </a:lnTo>
                  <a:lnTo>
                    <a:pt x="387" y="299"/>
                  </a:lnTo>
                  <a:lnTo>
                    <a:pt x="370" y="326"/>
                  </a:lnTo>
                  <a:lnTo>
                    <a:pt x="349" y="349"/>
                  </a:lnTo>
                  <a:lnTo>
                    <a:pt x="326" y="370"/>
                  </a:lnTo>
                  <a:lnTo>
                    <a:pt x="299" y="387"/>
                  </a:lnTo>
                  <a:lnTo>
                    <a:pt x="270" y="399"/>
                  </a:lnTo>
                  <a:lnTo>
                    <a:pt x="238" y="406"/>
                  </a:lnTo>
                  <a:lnTo>
                    <a:pt x="205" y="410"/>
                  </a:lnTo>
                  <a:lnTo>
                    <a:pt x="171" y="406"/>
                  </a:lnTo>
                  <a:lnTo>
                    <a:pt x="140" y="399"/>
                  </a:lnTo>
                  <a:lnTo>
                    <a:pt x="111" y="387"/>
                  </a:lnTo>
                  <a:lnTo>
                    <a:pt x="84" y="370"/>
                  </a:lnTo>
                  <a:lnTo>
                    <a:pt x="61" y="349"/>
                  </a:lnTo>
                  <a:lnTo>
                    <a:pt x="40" y="326"/>
                  </a:lnTo>
                  <a:lnTo>
                    <a:pt x="23" y="299"/>
                  </a:lnTo>
                  <a:lnTo>
                    <a:pt x="10" y="270"/>
                  </a:lnTo>
                  <a:lnTo>
                    <a:pt x="3" y="238"/>
                  </a:lnTo>
                  <a:lnTo>
                    <a:pt x="0" y="205"/>
                  </a:lnTo>
                  <a:lnTo>
                    <a:pt x="3" y="171"/>
                  </a:lnTo>
                  <a:lnTo>
                    <a:pt x="10" y="140"/>
                  </a:lnTo>
                  <a:lnTo>
                    <a:pt x="23" y="111"/>
                  </a:lnTo>
                  <a:lnTo>
                    <a:pt x="40" y="85"/>
                  </a:lnTo>
                  <a:lnTo>
                    <a:pt x="61" y="61"/>
                  </a:lnTo>
                  <a:lnTo>
                    <a:pt x="84" y="40"/>
                  </a:lnTo>
                  <a:lnTo>
                    <a:pt x="111" y="23"/>
                  </a:lnTo>
                  <a:lnTo>
                    <a:pt x="140" y="10"/>
                  </a:lnTo>
                  <a:lnTo>
                    <a:pt x="171" y="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AC3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22"/>
            <p:cNvSpPr>
              <a:spLocks noEditPoints="1"/>
            </p:cNvSpPr>
            <p:nvPr/>
          </p:nvSpPr>
          <p:spPr bwMode="auto">
            <a:xfrm>
              <a:off x="3356" y="2295"/>
              <a:ext cx="23" cy="30"/>
            </a:xfrm>
            <a:custGeom>
              <a:avLst/>
              <a:gdLst>
                <a:gd name="T0" fmla="*/ 32 w 247"/>
                <a:gd name="T1" fmla="*/ 94 h 325"/>
                <a:gd name="T2" fmla="*/ 32 w 247"/>
                <a:gd name="T3" fmla="*/ 94 h 325"/>
                <a:gd name="T4" fmla="*/ 19 w 247"/>
                <a:gd name="T5" fmla="*/ 119 h 325"/>
                <a:gd name="T6" fmla="*/ 9 w 247"/>
                <a:gd name="T7" fmla="*/ 146 h 325"/>
                <a:gd name="T8" fmla="*/ 2 w 247"/>
                <a:gd name="T9" fmla="*/ 174 h 325"/>
                <a:gd name="T10" fmla="*/ 0 w 247"/>
                <a:gd name="T11" fmla="*/ 205 h 325"/>
                <a:gd name="T12" fmla="*/ 3 w 247"/>
                <a:gd name="T13" fmla="*/ 238 h 325"/>
                <a:gd name="T14" fmla="*/ 10 w 247"/>
                <a:gd name="T15" fmla="*/ 270 h 325"/>
                <a:gd name="T16" fmla="*/ 23 w 247"/>
                <a:gd name="T17" fmla="*/ 299 h 325"/>
                <a:gd name="T18" fmla="*/ 40 w 247"/>
                <a:gd name="T19" fmla="*/ 325 h 325"/>
                <a:gd name="T20" fmla="*/ 23 w 247"/>
                <a:gd name="T21" fmla="*/ 299 h 325"/>
                <a:gd name="T22" fmla="*/ 10 w 247"/>
                <a:gd name="T23" fmla="*/ 270 h 325"/>
                <a:gd name="T24" fmla="*/ 3 w 247"/>
                <a:gd name="T25" fmla="*/ 238 h 325"/>
                <a:gd name="T26" fmla="*/ 0 w 247"/>
                <a:gd name="T27" fmla="*/ 205 h 325"/>
                <a:gd name="T28" fmla="*/ 2 w 247"/>
                <a:gd name="T29" fmla="*/ 174 h 325"/>
                <a:gd name="T30" fmla="*/ 9 w 247"/>
                <a:gd name="T31" fmla="*/ 146 h 325"/>
                <a:gd name="T32" fmla="*/ 19 w 247"/>
                <a:gd name="T33" fmla="*/ 119 h 325"/>
                <a:gd name="T34" fmla="*/ 32 w 247"/>
                <a:gd name="T35" fmla="*/ 94 h 325"/>
                <a:gd name="T36" fmla="*/ 205 w 247"/>
                <a:gd name="T37" fmla="*/ 0 h 325"/>
                <a:gd name="T38" fmla="*/ 226 w 247"/>
                <a:gd name="T39" fmla="*/ 2 h 325"/>
                <a:gd name="T40" fmla="*/ 247 w 247"/>
                <a:gd name="T41" fmla="*/ 5 h 325"/>
                <a:gd name="T42" fmla="*/ 226 w 247"/>
                <a:gd name="T43" fmla="*/ 2 h 325"/>
                <a:gd name="T44" fmla="*/ 205 w 247"/>
                <a:gd name="T45" fmla="*/ 0 h 325"/>
                <a:gd name="T46" fmla="*/ 177 w 247"/>
                <a:gd name="T47" fmla="*/ 2 h 325"/>
                <a:gd name="T48" fmla="*/ 149 w 247"/>
                <a:gd name="T49" fmla="*/ 8 h 325"/>
                <a:gd name="T50" fmla="*/ 124 w 247"/>
                <a:gd name="T51" fmla="*/ 17 h 325"/>
                <a:gd name="T52" fmla="*/ 124 w 247"/>
                <a:gd name="T53" fmla="*/ 17 h 325"/>
                <a:gd name="T54" fmla="*/ 149 w 247"/>
                <a:gd name="T55" fmla="*/ 8 h 325"/>
                <a:gd name="T56" fmla="*/ 177 w 247"/>
                <a:gd name="T57" fmla="*/ 2 h 325"/>
                <a:gd name="T58" fmla="*/ 205 w 247"/>
                <a:gd name="T59" fmla="*/ 0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7" h="325">
                  <a:moveTo>
                    <a:pt x="32" y="94"/>
                  </a:moveTo>
                  <a:lnTo>
                    <a:pt x="32" y="94"/>
                  </a:lnTo>
                  <a:lnTo>
                    <a:pt x="19" y="119"/>
                  </a:lnTo>
                  <a:lnTo>
                    <a:pt x="9" y="146"/>
                  </a:lnTo>
                  <a:lnTo>
                    <a:pt x="2" y="174"/>
                  </a:lnTo>
                  <a:lnTo>
                    <a:pt x="0" y="205"/>
                  </a:lnTo>
                  <a:lnTo>
                    <a:pt x="3" y="238"/>
                  </a:lnTo>
                  <a:lnTo>
                    <a:pt x="10" y="270"/>
                  </a:lnTo>
                  <a:lnTo>
                    <a:pt x="23" y="299"/>
                  </a:lnTo>
                  <a:lnTo>
                    <a:pt x="40" y="325"/>
                  </a:lnTo>
                  <a:lnTo>
                    <a:pt x="23" y="299"/>
                  </a:lnTo>
                  <a:lnTo>
                    <a:pt x="10" y="270"/>
                  </a:lnTo>
                  <a:lnTo>
                    <a:pt x="3" y="238"/>
                  </a:lnTo>
                  <a:lnTo>
                    <a:pt x="0" y="205"/>
                  </a:lnTo>
                  <a:lnTo>
                    <a:pt x="2" y="174"/>
                  </a:lnTo>
                  <a:lnTo>
                    <a:pt x="9" y="146"/>
                  </a:lnTo>
                  <a:lnTo>
                    <a:pt x="19" y="119"/>
                  </a:lnTo>
                  <a:lnTo>
                    <a:pt x="32" y="94"/>
                  </a:lnTo>
                  <a:close/>
                  <a:moveTo>
                    <a:pt x="205" y="0"/>
                  </a:moveTo>
                  <a:lnTo>
                    <a:pt x="226" y="2"/>
                  </a:lnTo>
                  <a:lnTo>
                    <a:pt x="247" y="5"/>
                  </a:lnTo>
                  <a:lnTo>
                    <a:pt x="226" y="2"/>
                  </a:lnTo>
                  <a:lnTo>
                    <a:pt x="205" y="0"/>
                  </a:lnTo>
                  <a:lnTo>
                    <a:pt x="177" y="2"/>
                  </a:lnTo>
                  <a:lnTo>
                    <a:pt x="149" y="8"/>
                  </a:lnTo>
                  <a:lnTo>
                    <a:pt x="124" y="17"/>
                  </a:lnTo>
                  <a:lnTo>
                    <a:pt x="124" y="17"/>
                  </a:lnTo>
                  <a:lnTo>
                    <a:pt x="149" y="8"/>
                  </a:lnTo>
                  <a:lnTo>
                    <a:pt x="177" y="2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9E073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Freeform 23"/>
            <p:cNvSpPr>
              <a:spLocks/>
            </p:cNvSpPr>
            <p:nvPr/>
          </p:nvSpPr>
          <p:spPr bwMode="auto">
            <a:xfrm>
              <a:off x="3359" y="2297"/>
              <a:ext cx="8" cy="7"/>
            </a:xfrm>
            <a:custGeom>
              <a:avLst/>
              <a:gdLst>
                <a:gd name="T0" fmla="*/ 92 w 92"/>
                <a:gd name="T1" fmla="*/ 0 h 77"/>
                <a:gd name="T2" fmla="*/ 92 w 92"/>
                <a:gd name="T3" fmla="*/ 0 h 77"/>
                <a:gd name="T4" fmla="*/ 65 w 92"/>
                <a:gd name="T5" fmla="*/ 14 h 77"/>
                <a:gd name="T6" fmla="*/ 40 w 92"/>
                <a:gd name="T7" fmla="*/ 32 h 77"/>
                <a:gd name="T8" fmla="*/ 19 w 92"/>
                <a:gd name="T9" fmla="*/ 53 h 77"/>
                <a:gd name="T10" fmla="*/ 0 w 92"/>
                <a:gd name="T11" fmla="*/ 77 h 77"/>
                <a:gd name="T12" fmla="*/ 0 w 92"/>
                <a:gd name="T13" fmla="*/ 77 h 77"/>
                <a:gd name="T14" fmla="*/ 19 w 92"/>
                <a:gd name="T15" fmla="*/ 53 h 77"/>
                <a:gd name="T16" fmla="*/ 40 w 92"/>
                <a:gd name="T17" fmla="*/ 32 h 77"/>
                <a:gd name="T18" fmla="*/ 65 w 92"/>
                <a:gd name="T19" fmla="*/ 14 h 77"/>
                <a:gd name="T20" fmla="*/ 92 w 92"/>
                <a:gd name="T21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77">
                  <a:moveTo>
                    <a:pt x="92" y="0"/>
                  </a:moveTo>
                  <a:lnTo>
                    <a:pt x="92" y="0"/>
                  </a:lnTo>
                  <a:lnTo>
                    <a:pt x="65" y="14"/>
                  </a:lnTo>
                  <a:lnTo>
                    <a:pt x="40" y="32"/>
                  </a:lnTo>
                  <a:lnTo>
                    <a:pt x="19" y="53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19" y="53"/>
                  </a:lnTo>
                  <a:lnTo>
                    <a:pt x="40" y="32"/>
                  </a:lnTo>
                  <a:lnTo>
                    <a:pt x="65" y="14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F2346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Freeform 24"/>
            <p:cNvSpPr>
              <a:spLocks/>
            </p:cNvSpPr>
            <p:nvPr/>
          </p:nvSpPr>
          <p:spPr bwMode="auto">
            <a:xfrm>
              <a:off x="3356" y="2295"/>
              <a:ext cx="25" cy="38"/>
            </a:xfrm>
            <a:custGeom>
              <a:avLst/>
              <a:gdLst>
                <a:gd name="T0" fmla="*/ 205 w 277"/>
                <a:gd name="T1" fmla="*/ 0 h 410"/>
                <a:gd name="T2" fmla="*/ 226 w 277"/>
                <a:gd name="T3" fmla="*/ 2 h 410"/>
                <a:gd name="T4" fmla="*/ 247 w 277"/>
                <a:gd name="T5" fmla="*/ 5 h 410"/>
                <a:gd name="T6" fmla="*/ 277 w 277"/>
                <a:gd name="T7" fmla="*/ 14 h 410"/>
                <a:gd name="T8" fmla="*/ 245 w 277"/>
                <a:gd name="T9" fmla="*/ 28 h 410"/>
                <a:gd name="T10" fmla="*/ 216 w 277"/>
                <a:gd name="T11" fmla="*/ 49 h 410"/>
                <a:gd name="T12" fmla="*/ 192 w 277"/>
                <a:gd name="T13" fmla="*/ 73 h 410"/>
                <a:gd name="T14" fmla="*/ 171 w 277"/>
                <a:gd name="T15" fmla="*/ 102 h 410"/>
                <a:gd name="T16" fmla="*/ 157 w 277"/>
                <a:gd name="T17" fmla="*/ 134 h 410"/>
                <a:gd name="T18" fmla="*/ 147 w 277"/>
                <a:gd name="T19" fmla="*/ 168 h 410"/>
                <a:gd name="T20" fmla="*/ 144 w 277"/>
                <a:gd name="T21" fmla="*/ 205 h 410"/>
                <a:gd name="T22" fmla="*/ 147 w 277"/>
                <a:gd name="T23" fmla="*/ 241 h 410"/>
                <a:gd name="T24" fmla="*/ 157 w 277"/>
                <a:gd name="T25" fmla="*/ 276 h 410"/>
                <a:gd name="T26" fmla="*/ 171 w 277"/>
                <a:gd name="T27" fmla="*/ 308 h 410"/>
                <a:gd name="T28" fmla="*/ 192 w 277"/>
                <a:gd name="T29" fmla="*/ 336 h 410"/>
                <a:gd name="T30" fmla="*/ 216 w 277"/>
                <a:gd name="T31" fmla="*/ 360 h 410"/>
                <a:gd name="T32" fmla="*/ 245 w 277"/>
                <a:gd name="T33" fmla="*/ 381 h 410"/>
                <a:gd name="T34" fmla="*/ 277 w 277"/>
                <a:gd name="T35" fmla="*/ 396 h 410"/>
                <a:gd name="T36" fmla="*/ 254 w 277"/>
                <a:gd name="T37" fmla="*/ 403 h 410"/>
                <a:gd name="T38" fmla="*/ 230 w 277"/>
                <a:gd name="T39" fmla="*/ 407 h 410"/>
                <a:gd name="T40" fmla="*/ 205 w 277"/>
                <a:gd name="T41" fmla="*/ 410 h 410"/>
                <a:gd name="T42" fmla="*/ 171 w 277"/>
                <a:gd name="T43" fmla="*/ 406 h 410"/>
                <a:gd name="T44" fmla="*/ 140 w 277"/>
                <a:gd name="T45" fmla="*/ 399 h 410"/>
                <a:gd name="T46" fmla="*/ 111 w 277"/>
                <a:gd name="T47" fmla="*/ 387 h 410"/>
                <a:gd name="T48" fmla="*/ 84 w 277"/>
                <a:gd name="T49" fmla="*/ 370 h 410"/>
                <a:gd name="T50" fmla="*/ 59 w 277"/>
                <a:gd name="T51" fmla="*/ 349 h 410"/>
                <a:gd name="T52" fmla="*/ 40 w 277"/>
                <a:gd name="T53" fmla="*/ 325 h 410"/>
                <a:gd name="T54" fmla="*/ 23 w 277"/>
                <a:gd name="T55" fmla="*/ 299 h 410"/>
                <a:gd name="T56" fmla="*/ 10 w 277"/>
                <a:gd name="T57" fmla="*/ 270 h 410"/>
                <a:gd name="T58" fmla="*/ 3 w 277"/>
                <a:gd name="T59" fmla="*/ 238 h 410"/>
                <a:gd name="T60" fmla="*/ 0 w 277"/>
                <a:gd name="T61" fmla="*/ 205 h 410"/>
                <a:gd name="T62" fmla="*/ 2 w 277"/>
                <a:gd name="T63" fmla="*/ 174 h 410"/>
                <a:gd name="T64" fmla="*/ 9 w 277"/>
                <a:gd name="T65" fmla="*/ 146 h 410"/>
                <a:gd name="T66" fmla="*/ 19 w 277"/>
                <a:gd name="T67" fmla="*/ 119 h 410"/>
                <a:gd name="T68" fmla="*/ 32 w 277"/>
                <a:gd name="T69" fmla="*/ 94 h 410"/>
                <a:gd name="T70" fmla="*/ 51 w 277"/>
                <a:gd name="T71" fmla="*/ 70 h 410"/>
                <a:gd name="T72" fmla="*/ 72 w 277"/>
                <a:gd name="T73" fmla="*/ 49 h 410"/>
                <a:gd name="T74" fmla="*/ 97 w 277"/>
                <a:gd name="T75" fmla="*/ 31 h 410"/>
                <a:gd name="T76" fmla="*/ 124 w 277"/>
                <a:gd name="T77" fmla="*/ 17 h 410"/>
                <a:gd name="T78" fmla="*/ 149 w 277"/>
                <a:gd name="T79" fmla="*/ 8 h 410"/>
                <a:gd name="T80" fmla="*/ 177 w 277"/>
                <a:gd name="T81" fmla="*/ 2 h 410"/>
                <a:gd name="T82" fmla="*/ 205 w 277"/>
                <a:gd name="T83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77" h="410">
                  <a:moveTo>
                    <a:pt x="205" y="0"/>
                  </a:moveTo>
                  <a:lnTo>
                    <a:pt x="226" y="2"/>
                  </a:lnTo>
                  <a:lnTo>
                    <a:pt x="247" y="5"/>
                  </a:lnTo>
                  <a:lnTo>
                    <a:pt x="277" y="14"/>
                  </a:lnTo>
                  <a:lnTo>
                    <a:pt x="245" y="28"/>
                  </a:lnTo>
                  <a:lnTo>
                    <a:pt x="216" y="49"/>
                  </a:lnTo>
                  <a:lnTo>
                    <a:pt x="192" y="73"/>
                  </a:lnTo>
                  <a:lnTo>
                    <a:pt x="171" y="102"/>
                  </a:lnTo>
                  <a:lnTo>
                    <a:pt x="157" y="134"/>
                  </a:lnTo>
                  <a:lnTo>
                    <a:pt x="147" y="168"/>
                  </a:lnTo>
                  <a:lnTo>
                    <a:pt x="144" y="205"/>
                  </a:lnTo>
                  <a:lnTo>
                    <a:pt x="147" y="241"/>
                  </a:lnTo>
                  <a:lnTo>
                    <a:pt x="157" y="276"/>
                  </a:lnTo>
                  <a:lnTo>
                    <a:pt x="171" y="308"/>
                  </a:lnTo>
                  <a:lnTo>
                    <a:pt x="192" y="336"/>
                  </a:lnTo>
                  <a:lnTo>
                    <a:pt x="216" y="360"/>
                  </a:lnTo>
                  <a:lnTo>
                    <a:pt x="245" y="381"/>
                  </a:lnTo>
                  <a:lnTo>
                    <a:pt x="277" y="396"/>
                  </a:lnTo>
                  <a:lnTo>
                    <a:pt x="254" y="403"/>
                  </a:lnTo>
                  <a:lnTo>
                    <a:pt x="230" y="407"/>
                  </a:lnTo>
                  <a:lnTo>
                    <a:pt x="205" y="410"/>
                  </a:lnTo>
                  <a:lnTo>
                    <a:pt x="171" y="406"/>
                  </a:lnTo>
                  <a:lnTo>
                    <a:pt x="140" y="399"/>
                  </a:lnTo>
                  <a:lnTo>
                    <a:pt x="111" y="387"/>
                  </a:lnTo>
                  <a:lnTo>
                    <a:pt x="84" y="370"/>
                  </a:lnTo>
                  <a:lnTo>
                    <a:pt x="59" y="349"/>
                  </a:lnTo>
                  <a:lnTo>
                    <a:pt x="40" y="325"/>
                  </a:lnTo>
                  <a:lnTo>
                    <a:pt x="23" y="299"/>
                  </a:lnTo>
                  <a:lnTo>
                    <a:pt x="10" y="270"/>
                  </a:lnTo>
                  <a:lnTo>
                    <a:pt x="3" y="238"/>
                  </a:lnTo>
                  <a:lnTo>
                    <a:pt x="0" y="205"/>
                  </a:lnTo>
                  <a:lnTo>
                    <a:pt x="2" y="174"/>
                  </a:lnTo>
                  <a:lnTo>
                    <a:pt x="9" y="146"/>
                  </a:lnTo>
                  <a:lnTo>
                    <a:pt x="19" y="119"/>
                  </a:lnTo>
                  <a:lnTo>
                    <a:pt x="32" y="94"/>
                  </a:lnTo>
                  <a:lnTo>
                    <a:pt x="51" y="70"/>
                  </a:lnTo>
                  <a:lnTo>
                    <a:pt x="72" y="49"/>
                  </a:lnTo>
                  <a:lnTo>
                    <a:pt x="97" y="31"/>
                  </a:lnTo>
                  <a:lnTo>
                    <a:pt x="124" y="17"/>
                  </a:lnTo>
                  <a:lnTo>
                    <a:pt x="149" y="8"/>
                  </a:lnTo>
                  <a:lnTo>
                    <a:pt x="177" y="2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79C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Freeform 25"/>
            <p:cNvSpPr>
              <a:spLocks/>
            </p:cNvSpPr>
            <p:nvPr/>
          </p:nvSpPr>
          <p:spPr bwMode="auto">
            <a:xfrm>
              <a:off x="3573" y="2295"/>
              <a:ext cx="37" cy="38"/>
            </a:xfrm>
            <a:custGeom>
              <a:avLst/>
              <a:gdLst>
                <a:gd name="T0" fmla="*/ 205 w 410"/>
                <a:gd name="T1" fmla="*/ 0 h 410"/>
                <a:gd name="T2" fmla="*/ 239 w 410"/>
                <a:gd name="T3" fmla="*/ 3 h 410"/>
                <a:gd name="T4" fmla="*/ 270 w 410"/>
                <a:gd name="T5" fmla="*/ 10 h 410"/>
                <a:gd name="T6" fmla="*/ 299 w 410"/>
                <a:gd name="T7" fmla="*/ 23 h 410"/>
                <a:gd name="T8" fmla="*/ 326 w 410"/>
                <a:gd name="T9" fmla="*/ 40 h 410"/>
                <a:gd name="T10" fmla="*/ 350 w 410"/>
                <a:gd name="T11" fmla="*/ 61 h 410"/>
                <a:gd name="T12" fmla="*/ 370 w 410"/>
                <a:gd name="T13" fmla="*/ 85 h 410"/>
                <a:gd name="T14" fmla="*/ 387 w 410"/>
                <a:gd name="T15" fmla="*/ 111 h 410"/>
                <a:gd name="T16" fmla="*/ 400 w 410"/>
                <a:gd name="T17" fmla="*/ 140 h 410"/>
                <a:gd name="T18" fmla="*/ 407 w 410"/>
                <a:gd name="T19" fmla="*/ 171 h 410"/>
                <a:gd name="T20" fmla="*/ 410 w 410"/>
                <a:gd name="T21" fmla="*/ 205 h 410"/>
                <a:gd name="T22" fmla="*/ 407 w 410"/>
                <a:gd name="T23" fmla="*/ 238 h 410"/>
                <a:gd name="T24" fmla="*/ 400 w 410"/>
                <a:gd name="T25" fmla="*/ 270 h 410"/>
                <a:gd name="T26" fmla="*/ 387 w 410"/>
                <a:gd name="T27" fmla="*/ 299 h 410"/>
                <a:gd name="T28" fmla="*/ 370 w 410"/>
                <a:gd name="T29" fmla="*/ 326 h 410"/>
                <a:gd name="T30" fmla="*/ 350 w 410"/>
                <a:gd name="T31" fmla="*/ 349 h 410"/>
                <a:gd name="T32" fmla="*/ 326 w 410"/>
                <a:gd name="T33" fmla="*/ 370 h 410"/>
                <a:gd name="T34" fmla="*/ 299 w 410"/>
                <a:gd name="T35" fmla="*/ 387 h 410"/>
                <a:gd name="T36" fmla="*/ 270 w 410"/>
                <a:gd name="T37" fmla="*/ 399 h 410"/>
                <a:gd name="T38" fmla="*/ 239 w 410"/>
                <a:gd name="T39" fmla="*/ 406 h 410"/>
                <a:gd name="T40" fmla="*/ 205 w 410"/>
                <a:gd name="T41" fmla="*/ 410 h 410"/>
                <a:gd name="T42" fmla="*/ 172 w 410"/>
                <a:gd name="T43" fmla="*/ 406 h 410"/>
                <a:gd name="T44" fmla="*/ 140 w 410"/>
                <a:gd name="T45" fmla="*/ 399 h 410"/>
                <a:gd name="T46" fmla="*/ 111 w 410"/>
                <a:gd name="T47" fmla="*/ 387 h 410"/>
                <a:gd name="T48" fmla="*/ 84 w 410"/>
                <a:gd name="T49" fmla="*/ 370 h 410"/>
                <a:gd name="T50" fmla="*/ 61 w 410"/>
                <a:gd name="T51" fmla="*/ 349 h 410"/>
                <a:gd name="T52" fmla="*/ 40 w 410"/>
                <a:gd name="T53" fmla="*/ 326 h 410"/>
                <a:gd name="T54" fmla="*/ 23 w 410"/>
                <a:gd name="T55" fmla="*/ 299 h 410"/>
                <a:gd name="T56" fmla="*/ 10 w 410"/>
                <a:gd name="T57" fmla="*/ 270 h 410"/>
                <a:gd name="T58" fmla="*/ 3 w 410"/>
                <a:gd name="T59" fmla="*/ 238 h 410"/>
                <a:gd name="T60" fmla="*/ 0 w 410"/>
                <a:gd name="T61" fmla="*/ 205 h 410"/>
                <a:gd name="T62" fmla="*/ 3 w 410"/>
                <a:gd name="T63" fmla="*/ 171 h 410"/>
                <a:gd name="T64" fmla="*/ 10 w 410"/>
                <a:gd name="T65" fmla="*/ 140 h 410"/>
                <a:gd name="T66" fmla="*/ 23 w 410"/>
                <a:gd name="T67" fmla="*/ 111 h 410"/>
                <a:gd name="T68" fmla="*/ 40 w 410"/>
                <a:gd name="T69" fmla="*/ 85 h 410"/>
                <a:gd name="T70" fmla="*/ 61 w 410"/>
                <a:gd name="T71" fmla="*/ 61 h 410"/>
                <a:gd name="T72" fmla="*/ 84 w 410"/>
                <a:gd name="T73" fmla="*/ 40 h 410"/>
                <a:gd name="T74" fmla="*/ 111 w 410"/>
                <a:gd name="T75" fmla="*/ 23 h 410"/>
                <a:gd name="T76" fmla="*/ 140 w 410"/>
                <a:gd name="T77" fmla="*/ 10 h 410"/>
                <a:gd name="T78" fmla="*/ 172 w 410"/>
                <a:gd name="T79" fmla="*/ 3 h 410"/>
                <a:gd name="T80" fmla="*/ 205 w 410"/>
                <a:gd name="T81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0" h="410">
                  <a:moveTo>
                    <a:pt x="205" y="0"/>
                  </a:moveTo>
                  <a:lnTo>
                    <a:pt x="239" y="3"/>
                  </a:lnTo>
                  <a:lnTo>
                    <a:pt x="270" y="10"/>
                  </a:lnTo>
                  <a:lnTo>
                    <a:pt x="299" y="23"/>
                  </a:lnTo>
                  <a:lnTo>
                    <a:pt x="326" y="40"/>
                  </a:lnTo>
                  <a:lnTo>
                    <a:pt x="350" y="61"/>
                  </a:lnTo>
                  <a:lnTo>
                    <a:pt x="370" y="85"/>
                  </a:lnTo>
                  <a:lnTo>
                    <a:pt x="387" y="111"/>
                  </a:lnTo>
                  <a:lnTo>
                    <a:pt x="400" y="140"/>
                  </a:lnTo>
                  <a:lnTo>
                    <a:pt x="407" y="171"/>
                  </a:lnTo>
                  <a:lnTo>
                    <a:pt x="410" y="205"/>
                  </a:lnTo>
                  <a:lnTo>
                    <a:pt x="407" y="238"/>
                  </a:lnTo>
                  <a:lnTo>
                    <a:pt x="400" y="270"/>
                  </a:lnTo>
                  <a:lnTo>
                    <a:pt x="387" y="299"/>
                  </a:lnTo>
                  <a:lnTo>
                    <a:pt x="370" y="326"/>
                  </a:lnTo>
                  <a:lnTo>
                    <a:pt x="350" y="349"/>
                  </a:lnTo>
                  <a:lnTo>
                    <a:pt x="326" y="370"/>
                  </a:lnTo>
                  <a:lnTo>
                    <a:pt x="299" y="387"/>
                  </a:lnTo>
                  <a:lnTo>
                    <a:pt x="270" y="399"/>
                  </a:lnTo>
                  <a:lnTo>
                    <a:pt x="239" y="406"/>
                  </a:lnTo>
                  <a:lnTo>
                    <a:pt x="205" y="410"/>
                  </a:lnTo>
                  <a:lnTo>
                    <a:pt x="172" y="406"/>
                  </a:lnTo>
                  <a:lnTo>
                    <a:pt x="140" y="399"/>
                  </a:lnTo>
                  <a:lnTo>
                    <a:pt x="111" y="387"/>
                  </a:lnTo>
                  <a:lnTo>
                    <a:pt x="84" y="370"/>
                  </a:lnTo>
                  <a:lnTo>
                    <a:pt x="61" y="349"/>
                  </a:lnTo>
                  <a:lnTo>
                    <a:pt x="40" y="326"/>
                  </a:lnTo>
                  <a:lnTo>
                    <a:pt x="23" y="299"/>
                  </a:lnTo>
                  <a:lnTo>
                    <a:pt x="10" y="270"/>
                  </a:lnTo>
                  <a:lnTo>
                    <a:pt x="3" y="238"/>
                  </a:lnTo>
                  <a:lnTo>
                    <a:pt x="0" y="205"/>
                  </a:lnTo>
                  <a:lnTo>
                    <a:pt x="3" y="171"/>
                  </a:lnTo>
                  <a:lnTo>
                    <a:pt x="10" y="140"/>
                  </a:lnTo>
                  <a:lnTo>
                    <a:pt x="23" y="111"/>
                  </a:lnTo>
                  <a:lnTo>
                    <a:pt x="40" y="85"/>
                  </a:lnTo>
                  <a:lnTo>
                    <a:pt x="61" y="61"/>
                  </a:lnTo>
                  <a:lnTo>
                    <a:pt x="84" y="40"/>
                  </a:lnTo>
                  <a:lnTo>
                    <a:pt x="111" y="23"/>
                  </a:lnTo>
                  <a:lnTo>
                    <a:pt x="140" y="10"/>
                  </a:lnTo>
                  <a:lnTo>
                    <a:pt x="172" y="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AC3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Freeform 26"/>
            <p:cNvSpPr>
              <a:spLocks/>
            </p:cNvSpPr>
            <p:nvPr/>
          </p:nvSpPr>
          <p:spPr bwMode="auto">
            <a:xfrm>
              <a:off x="3605" y="2236"/>
              <a:ext cx="35" cy="43"/>
            </a:xfrm>
            <a:custGeom>
              <a:avLst/>
              <a:gdLst>
                <a:gd name="T0" fmla="*/ 192 w 386"/>
                <a:gd name="T1" fmla="*/ 0 h 475"/>
                <a:gd name="T2" fmla="*/ 237 w 386"/>
                <a:gd name="T3" fmla="*/ 0 h 475"/>
                <a:gd name="T4" fmla="*/ 267 w 386"/>
                <a:gd name="T5" fmla="*/ 3 h 475"/>
                <a:gd name="T6" fmla="*/ 295 w 386"/>
                <a:gd name="T7" fmla="*/ 11 h 475"/>
                <a:gd name="T8" fmla="*/ 320 w 386"/>
                <a:gd name="T9" fmla="*/ 25 h 475"/>
                <a:gd name="T10" fmla="*/ 342 w 386"/>
                <a:gd name="T11" fmla="*/ 44 h 475"/>
                <a:gd name="T12" fmla="*/ 361 w 386"/>
                <a:gd name="T13" fmla="*/ 66 h 475"/>
                <a:gd name="T14" fmla="*/ 374 w 386"/>
                <a:gd name="T15" fmla="*/ 91 h 475"/>
                <a:gd name="T16" fmla="*/ 383 w 386"/>
                <a:gd name="T17" fmla="*/ 118 h 475"/>
                <a:gd name="T18" fmla="*/ 386 w 386"/>
                <a:gd name="T19" fmla="*/ 148 h 475"/>
                <a:gd name="T20" fmla="*/ 383 w 386"/>
                <a:gd name="T21" fmla="*/ 179 h 475"/>
                <a:gd name="T22" fmla="*/ 374 w 386"/>
                <a:gd name="T23" fmla="*/ 207 h 475"/>
                <a:gd name="T24" fmla="*/ 360 w 386"/>
                <a:gd name="T25" fmla="*/ 232 h 475"/>
                <a:gd name="T26" fmla="*/ 342 w 386"/>
                <a:gd name="T27" fmla="*/ 254 h 475"/>
                <a:gd name="T28" fmla="*/ 319 w 386"/>
                <a:gd name="T29" fmla="*/ 271 h 475"/>
                <a:gd name="T30" fmla="*/ 294 w 386"/>
                <a:gd name="T31" fmla="*/ 285 h 475"/>
                <a:gd name="T32" fmla="*/ 266 w 386"/>
                <a:gd name="T33" fmla="*/ 294 h 475"/>
                <a:gd name="T34" fmla="*/ 260 w 386"/>
                <a:gd name="T35" fmla="*/ 314 h 475"/>
                <a:gd name="T36" fmla="*/ 253 w 386"/>
                <a:gd name="T37" fmla="*/ 334 h 475"/>
                <a:gd name="T38" fmla="*/ 243 w 386"/>
                <a:gd name="T39" fmla="*/ 355 h 475"/>
                <a:gd name="T40" fmla="*/ 229 w 386"/>
                <a:gd name="T41" fmla="*/ 376 h 475"/>
                <a:gd name="T42" fmla="*/ 212 w 386"/>
                <a:gd name="T43" fmla="*/ 396 h 475"/>
                <a:gd name="T44" fmla="*/ 191 w 386"/>
                <a:gd name="T45" fmla="*/ 415 h 475"/>
                <a:gd name="T46" fmla="*/ 167 w 386"/>
                <a:gd name="T47" fmla="*/ 432 h 475"/>
                <a:gd name="T48" fmla="*/ 138 w 386"/>
                <a:gd name="T49" fmla="*/ 448 h 475"/>
                <a:gd name="T50" fmla="*/ 104 w 386"/>
                <a:gd name="T51" fmla="*/ 462 h 475"/>
                <a:gd name="T52" fmla="*/ 67 w 386"/>
                <a:gd name="T53" fmla="*/ 473 h 475"/>
                <a:gd name="T54" fmla="*/ 60 w 386"/>
                <a:gd name="T55" fmla="*/ 475 h 475"/>
                <a:gd name="T56" fmla="*/ 54 w 386"/>
                <a:gd name="T57" fmla="*/ 475 h 475"/>
                <a:gd name="T58" fmla="*/ 40 w 386"/>
                <a:gd name="T59" fmla="*/ 473 h 475"/>
                <a:gd name="T60" fmla="*/ 27 w 386"/>
                <a:gd name="T61" fmla="*/ 468 h 475"/>
                <a:gd name="T62" fmla="*/ 15 w 386"/>
                <a:gd name="T63" fmla="*/ 460 h 475"/>
                <a:gd name="T64" fmla="*/ 7 w 386"/>
                <a:gd name="T65" fmla="*/ 448 h 475"/>
                <a:gd name="T66" fmla="*/ 2 w 386"/>
                <a:gd name="T67" fmla="*/ 434 h 475"/>
                <a:gd name="T68" fmla="*/ 0 w 386"/>
                <a:gd name="T69" fmla="*/ 417 h 475"/>
                <a:gd name="T70" fmla="*/ 4 w 386"/>
                <a:gd name="T71" fmla="*/ 401 h 475"/>
                <a:gd name="T72" fmla="*/ 12 w 386"/>
                <a:gd name="T73" fmla="*/ 386 h 475"/>
                <a:gd name="T74" fmla="*/ 25 w 386"/>
                <a:gd name="T75" fmla="*/ 376 h 475"/>
                <a:gd name="T76" fmla="*/ 41 w 386"/>
                <a:gd name="T77" fmla="*/ 369 h 475"/>
                <a:gd name="T78" fmla="*/ 72 w 386"/>
                <a:gd name="T79" fmla="*/ 359 h 475"/>
                <a:gd name="T80" fmla="*/ 99 w 386"/>
                <a:gd name="T81" fmla="*/ 348 h 475"/>
                <a:gd name="T82" fmla="*/ 121 w 386"/>
                <a:gd name="T83" fmla="*/ 333 h 475"/>
                <a:gd name="T84" fmla="*/ 138 w 386"/>
                <a:gd name="T85" fmla="*/ 316 h 475"/>
                <a:gd name="T86" fmla="*/ 152 w 386"/>
                <a:gd name="T87" fmla="*/ 297 h 475"/>
                <a:gd name="T88" fmla="*/ 154 w 386"/>
                <a:gd name="T89" fmla="*/ 291 h 475"/>
                <a:gd name="T90" fmla="*/ 127 w 386"/>
                <a:gd name="T91" fmla="*/ 282 h 475"/>
                <a:gd name="T92" fmla="*/ 103 w 386"/>
                <a:gd name="T93" fmla="*/ 268 h 475"/>
                <a:gd name="T94" fmla="*/ 84 w 386"/>
                <a:gd name="T95" fmla="*/ 250 h 475"/>
                <a:gd name="T96" fmla="*/ 67 w 386"/>
                <a:gd name="T97" fmla="*/ 229 h 475"/>
                <a:gd name="T98" fmla="*/ 54 w 386"/>
                <a:gd name="T99" fmla="*/ 204 h 475"/>
                <a:gd name="T100" fmla="*/ 46 w 386"/>
                <a:gd name="T101" fmla="*/ 177 h 475"/>
                <a:gd name="T102" fmla="*/ 43 w 386"/>
                <a:gd name="T103" fmla="*/ 148 h 475"/>
                <a:gd name="T104" fmla="*/ 46 w 386"/>
                <a:gd name="T105" fmla="*/ 118 h 475"/>
                <a:gd name="T106" fmla="*/ 55 w 386"/>
                <a:gd name="T107" fmla="*/ 91 h 475"/>
                <a:gd name="T108" fmla="*/ 69 w 386"/>
                <a:gd name="T109" fmla="*/ 66 h 475"/>
                <a:gd name="T110" fmla="*/ 87 w 386"/>
                <a:gd name="T111" fmla="*/ 44 h 475"/>
                <a:gd name="T112" fmla="*/ 109 w 386"/>
                <a:gd name="T113" fmla="*/ 25 h 475"/>
                <a:gd name="T114" fmla="*/ 134 w 386"/>
                <a:gd name="T115" fmla="*/ 11 h 475"/>
                <a:gd name="T116" fmla="*/ 162 w 386"/>
                <a:gd name="T117" fmla="*/ 3 h 475"/>
                <a:gd name="T118" fmla="*/ 192 w 386"/>
                <a:gd name="T119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6" h="475">
                  <a:moveTo>
                    <a:pt x="192" y="0"/>
                  </a:moveTo>
                  <a:lnTo>
                    <a:pt x="237" y="0"/>
                  </a:lnTo>
                  <a:lnTo>
                    <a:pt x="267" y="3"/>
                  </a:lnTo>
                  <a:lnTo>
                    <a:pt x="295" y="11"/>
                  </a:lnTo>
                  <a:lnTo>
                    <a:pt x="320" y="25"/>
                  </a:lnTo>
                  <a:lnTo>
                    <a:pt x="342" y="44"/>
                  </a:lnTo>
                  <a:lnTo>
                    <a:pt x="361" y="66"/>
                  </a:lnTo>
                  <a:lnTo>
                    <a:pt x="374" y="91"/>
                  </a:lnTo>
                  <a:lnTo>
                    <a:pt x="383" y="118"/>
                  </a:lnTo>
                  <a:lnTo>
                    <a:pt x="386" y="148"/>
                  </a:lnTo>
                  <a:lnTo>
                    <a:pt x="383" y="179"/>
                  </a:lnTo>
                  <a:lnTo>
                    <a:pt x="374" y="207"/>
                  </a:lnTo>
                  <a:lnTo>
                    <a:pt x="360" y="232"/>
                  </a:lnTo>
                  <a:lnTo>
                    <a:pt x="342" y="254"/>
                  </a:lnTo>
                  <a:lnTo>
                    <a:pt x="319" y="271"/>
                  </a:lnTo>
                  <a:lnTo>
                    <a:pt x="294" y="285"/>
                  </a:lnTo>
                  <a:lnTo>
                    <a:pt x="266" y="294"/>
                  </a:lnTo>
                  <a:lnTo>
                    <a:pt x="260" y="314"/>
                  </a:lnTo>
                  <a:lnTo>
                    <a:pt x="253" y="334"/>
                  </a:lnTo>
                  <a:lnTo>
                    <a:pt x="243" y="355"/>
                  </a:lnTo>
                  <a:lnTo>
                    <a:pt x="229" y="376"/>
                  </a:lnTo>
                  <a:lnTo>
                    <a:pt x="212" y="396"/>
                  </a:lnTo>
                  <a:lnTo>
                    <a:pt x="191" y="415"/>
                  </a:lnTo>
                  <a:lnTo>
                    <a:pt x="167" y="432"/>
                  </a:lnTo>
                  <a:lnTo>
                    <a:pt x="138" y="448"/>
                  </a:lnTo>
                  <a:lnTo>
                    <a:pt x="104" y="462"/>
                  </a:lnTo>
                  <a:lnTo>
                    <a:pt x="67" y="473"/>
                  </a:lnTo>
                  <a:lnTo>
                    <a:pt x="60" y="475"/>
                  </a:lnTo>
                  <a:lnTo>
                    <a:pt x="54" y="475"/>
                  </a:lnTo>
                  <a:lnTo>
                    <a:pt x="40" y="473"/>
                  </a:lnTo>
                  <a:lnTo>
                    <a:pt x="27" y="468"/>
                  </a:lnTo>
                  <a:lnTo>
                    <a:pt x="15" y="460"/>
                  </a:lnTo>
                  <a:lnTo>
                    <a:pt x="7" y="448"/>
                  </a:lnTo>
                  <a:lnTo>
                    <a:pt x="2" y="434"/>
                  </a:lnTo>
                  <a:lnTo>
                    <a:pt x="0" y="417"/>
                  </a:lnTo>
                  <a:lnTo>
                    <a:pt x="4" y="401"/>
                  </a:lnTo>
                  <a:lnTo>
                    <a:pt x="12" y="386"/>
                  </a:lnTo>
                  <a:lnTo>
                    <a:pt x="25" y="376"/>
                  </a:lnTo>
                  <a:lnTo>
                    <a:pt x="41" y="369"/>
                  </a:lnTo>
                  <a:lnTo>
                    <a:pt x="72" y="359"/>
                  </a:lnTo>
                  <a:lnTo>
                    <a:pt x="99" y="348"/>
                  </a:lnTo>
                  <a:lnTo>
                    <a:pt x="121" y="333"/>
                  </a:lnTo>
                  <a:lnTo>
                    <a:pt x="138" y="316"/>
                  </a:lnTo>
                  <a:lnTo>
                    <a:pt x="152" y="297"/>
                  </a:lnTo>
                  <a:lnTo>
                    <a:pt x="154" y="291"/>
                  </a:lnTo>
                  <a:lnTo>
                    <a:pt x="127" y="282"/>
                  </a:lnTo>
                  <a:lnTo>
                    <a:pt x="103" y="268"/>
                  </a:lnTo>
                  <a:lnTo>
                    <a:pt x="84" y="250"/>
                  </a:lnTo>
                  <a:lnTo>
                    <a:pt x="67" y="229"/>
                  </a:lnTo>
                  <a:lnTo>
                    <a:pt x="54" y="204"/>
                  </a:lnTo>
                  <a:lnTo>
                    <a:pt x="46" y="177"/>
                  </a:lnTo>
                  <a:lnTo>
                    <a:pt x="43" y="148"/>
                  </a:lnTo>
                  <a:lnTo>
                    <a:pt x="46" y="118"/>
                  </a:lnTo>
                  <a:lnTo>
                    <a:pt x="55" y="91"/>
                  </a:lnTo>
                  <a:lnTo>
                    <a:pt x="69" y="66"/>
                  </a:lnTo>
                  <a:lnTo>
                    <a:pt x="87" y="44"/>
                  </a:lnTo>
                  <a:lnTo>
                    <a:pt x="109" y="25"/>
                  </a:lnTo>
                  <a:lnTo>
                    <a:pt x="134" y="11"/>
                  </a:lnTo>
                  <a:lnTo>
                    <a:pt x="162" y="3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DB2D6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Freeform 27"/>
            <p:cNvSpPr>
              <a:spLocks/>
            </p:cNvSpPr>
            <p:nvPr/>
          </p:nvSpPr>
          <p:spPr bwMode="auto">
            <a:xfrm>
              <a:off x="3410" y="2333"/>
              <a:ext cx="67" cy="10"/>
            </a:xfrm>
            <a:custGeom>
              <a:avLst/>
              <a:gdLst>
                <a:gd name="T0" fmla="*/ 54 w 739"/>
                <a:gd name="T1" fmla="*/ 0 h 108"/>
                <a:gd name="T2" fmla="*/ 685 w 739"/>
                <a:gd name="T3" fmla="*/ 0 h 108"/>
                <a:gd name="T4" fmla="*/ 701 w 739"/>
                <a:gd name="T5" fmla="*/ 3 h 108"/>
                <a:gd name="T6" fmla="*/ 716 w 739"/>
                <a:gd name="T7" fmla="*/ 10 h 108"/>
                <a:gd name="T8" fmla="*/ 729 w 739"/>
                <a:gd name="T9" fmla="*/ 23 h 108"/>
                <a:gd name="T10" fmla="*/ 736 w 739"/>
                <a:gd name="T11" fmla="*/ 37 h 108"/>
                <a:gd name="T12" fmla="*/ 739 w 739"/>
                <a:gd name="T13" fmla="*/ 54 h 108"/>
                <a:gd name="T14" fmla="*/ 736 w 739"/>
                <a:gd name="T15" fmla="*/ 71 h 108"/>
                <a:gd name="T16" fmla="*/ 729 w 739"/>
                <a:gd name="T17" fmla="*/ 85 h 108"/>
                <a:gd name="T18" fmla="*/ 716 w 739"/>
                <a:gd name="T19" fmla="*/ 98 h 108"/>
                <a:gd name="T20" fmla="*/ 701 w 739"/>
                <a:gd name="T21" fmla="*/ 105 h 108"/>
                <a:gd name="T22" fmla="*/ 685 w 739"/>
                <a:gd name="T23" fmla="*/ 108 h 108"/>
                <a:gd name="T24" fmla="*/ 54 w 739"/>
                <a:gd name="T25" fmla="*/ 108 h 108"/>
                <a:gd name="T26" fmla="*/ 37 w 739"/>
                <a:gd name="T27" fmla="*/ 105 h 108"/>
                <a:gd name="T28" fmla="*/ 22 w 739"/>
                <a:gd name="T29" fmla="*/ 98 h 108"/>
                <a:gd name="T30" fmla="*/ 11 w 739"/>
                <a:gd name="T31" fmla="*/ 85 h 108"/>
                <a:gd name="T32" fmla="*/ 2 w 739"/>
                <a:gd name="T33" fmla="*/ 71 h 108"/>
                <a:gd name="T34" fmla="*/ 0 w 739"/>
                <a:gd name="T35" fmla="*/ 54 h 108"/>
                <a:gd name="T36" fmla="*/ 2 w 739"/>
                <a:gd name="T37" fmla="*/ 37 h 108"/>
                <a:gd name="T38" fmla="*/ 11 w 739"/>
                <a:gd name="T39" fmla="*/ 23 h 108"/>
                <a:gd name="T40" fmla="*/ 22 w 739"/>
                <a:gd name="T41" fmla="*/ 10 h 108"/>
                <a:gd name="T42" fmla="*/ 37 w 739"/>
                <a:gd name="T43" fmla="*/ 3 h 108"/>
                <a:gd name="T44" fmla="*/ 54 w 739"/>
                <a:gd name="T4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39" h="108">
                  <a:moveTo>
                    <a:pt x="54" y="0"/>
                  </a:moveTo>
                  <a:lnTo>
                    <a:pt x="685" y="0"/>
                  </a:lnTo>
                  <a:lnTo>
                    <a:pt x="701" y="3"/>
                  </a:lnTo>
                  <a:lnTo>
                    <a:pt x="716" y="10"/>
                  </a:lnTo>
                  <a:lnTo>
                    <a:pt x="729" y="23"/>
                  </a:lnTo>
                  <a:lnTo>
                    <a:pt x="736" y="37"/>
                  </a:lnTo>
                  <a:lnTo>
                    <a:pt x="739" y="54"/>
                  </a:lnTo>
                  <a:lnTo>
                    <a:pt x="736" y="71"/>
                  </a:lnTo>
                  <a:lnTo>
                    <a:pt x="729" y="85"/>
                  </a:lnTo>
                  <a:lnTo>
                    <a:pt x="716" y="98"/>
                  </a:lnTo>
                  <a:lnTo>
                    <a:pt x="701" y="105"/>
                  </a:lnTo>
                  <a:lnTo>
                    <a:pt x="685" y="108"/>
                  </a:lnTo>
                  <a:lnTo>
                    <a:pt x="54" y="108"/>
                  </a:lnTo>
                  <a:lnTo>
                    <a:pt x="37" y="105"/>
                  </a:lnTo>
                  <a:lnTo>
                    <a:pt x="22" y="98"/>
                  </a:lnTo>
                  <a:lnTo>
                    <a:pt x="11" y="85"/>
                  </a:lnTo>
                  <a:lnTo>
                    <a:pt x="2" y="71"/>
                  </a:lnTo>
                  <a:lnTo>
                    <a:pt x="0" y="54"/>
                  </a:lnTo>
                  <a:lnTo>
                    <a:pt x="2" y="37"/>
                  </a:lnTo>
                  <a:lnTo>
                    <a:pt x="11" y="23"/>
                  </a:lnTo>
                  <a:lnTo>
                    <a:pt x="22" y="10"/>
                  </a:lnTo>
                  <a:lnTo>
                    <a:pt x="37" y="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Freeform 28"/>
            <p:cNvSpPr>
              <a:spLocks/>
            </p:cNvSpPr>
            <p:nvPr/>
          </p:nvSpPr>
          <p:spPr bwMode="auto">
            <a:xfrm>
              <a:off x="3489" y="2333"/>
              <a:ext cx="67" cy="10"/>
            </a:xfrm>
            <a:custGeom>
              <a:avLst/>
              <a:gdLst>
                <a:gd name="T0" fmla="*/ 54 w 739"/>
                <a:gd name="T1" fmla="*/ 0 h 108"/>
                <a:gd name="T2" fmla="*/ 685 w 739"/>
                <a:gd name="T3" fmla="*/ 0 h 108"/>
                <a:gd name="T4" fmla="*/ 702 w 739"/>
                <a:gd name="T5" fmla="*/ 3 h 108"/>
                <a:gd name="T6" fmla="*/ 717 w 739"/>
                <a:gd name="T7" fmla="*/ 10 h 108"/>
                <a:gd name="T8" fmla="*/ 728 w 739"/>
                <a:gd name="T9" fmla="*/ 23 h 108"/>
                <a:gd name="T10" fmla="*/ 737 w 739"/>
                <a:gd name="T11" fmla="*/ 37 h 108"/>
                <a:gd name="T12" fmla="*/ 739 w 739"/>
                <a:gd name="T13" fmla="*/ 54 h 108"/>
                <a:gd name="T14" fmla="*/ 737 w 739"/>
                <a:gd name="T15" fmla="*/ 71 h 108"/>
                <a:gd name="T16" fmla="*/ 728 w 739"/>
                <a:gd name="T17" fmla="*/ 85 h 108"/>
                <a:gd name="T18" fmla="*/ 717 w 739"/>
                <a:gd name="T19" fmla="*/ 98 h 108"/>
                <a:gd name="T20" fmla="*/ 702 w 739"/>
                <a:gd name="T21" fmla="*/ 105 h 108"/>
                <a:gd name="T22" fmla="*/ 685 w 739"/>
                <a:gd name="T23" fmla="*/ 108 h 108"/>
                <a:gd name="T24" fmla="*/ 54 w 739"/>
                <a:gd name="T25" fmla="*/ 108 h 108"/>
                <a:gd name="T26" fmla="*/ 38 w 739"/>
                <a:gd name="T27" fmla="*/ 105 h 108"/>
                <a:gd name="T28" fmla="*/ 23 w 739"/>
                <a:gd name="T29" fmla="*/ 98 h 108"/>
                <a:gd name="T30" fmla="*/ 10 w 739"/>
                <a:gd name="T31" fmla="*/ 85 h 108"/>
                <a:gd name="T32" fmla="*/ 3 w 739"/>
                <a:gd name="T33" fmla="*/ 71 h 108"/>
                <a:gd name="T34" fmla="*/ 0 w 739"/>
                <a:gd name="T35" fmla="*/ 54 h 108"/>
                <a:gd name="T36" fmla="*/ 3 w 739"/>
                <a:gd name="T37" fmla="*/ 37 h 108"/>
                <a:gd name="T38" fmla="*/ 10 w 739"/>
                <a:gd name="T39" fmla="*/ 23 h 108"/>
                <a:gd name="T40" fmla="*/ 23 w 739"/>
                <a:gd name="T41" fmla="*/ 10 h 108"/>
                <a:gd name="T42" fmla="*/ 38 w 739"/>
                <a:gd name="T43" fmla="*/ 3 h 108"/>
                <a:gd name="T44" fmla="*/ 54 w 739"/>
                <a:gd name="T4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39" h="108">
                  <a:moveTo>
                    <a:pt x="54" y="0"/>
                  </a:moveTo>
                  <a:lnTo>
                    <a:pt x="685" y="0"/>
                  </a:lnTo>
                  <a:lnTo>
                    <a:pt x="702" y="3"/>
                  </a:lnTo>
                  <a:lnTo>
                    <a:pt x="717" y="10"/>
                  </a:lnTo>
                  <a:lnTo>
                    <a:pt x="728" y="23"/>
                  </a:lnTo>
                  <a:lnTo>
                    <a:pt x="737" y="37"/>
                  </a:lnTo>
                  <a:lnTo>
                    <a:pt x="739" y="54"/>
                  </a:lnTo>
                  <a:lnTo>
                    <a:pt x="737" y="71"/>
                  </a:lnTo>
                  <a:lnTo>
                    <a:pt x="728" y="85"/>
                  </a:lnTo>
                  <a:lnTo>
                    <a:pt x="717" y="98"/>
                  </a:lnTo>
                  <a:lnTo>
                    <a:pt x="702" y="105"/>
                  </a:lnTo>
                  <a:lnTo>
                    <a:pt x="685" y="108"/>
                  </a:lnTo>
                  <a:lnTo>
                    <a:pt x="54" y="108"/>
                  </a:lnTo>
                  <a:lnTo>
                    <a:pt x="38" y="105"/>
                  </a:lnTo>
                  <a:lnTo>
                    <a:pt x="23" y="98"/>
                  </a:lnTo>
                  <a:lnTo>
                    <a:pt x="10" y="85"/>
                  </a:lnTo>
                  <a:lnTo>
                    <a:pt x="3" y="71"/>
                  </a:lnTo>
                  <a:lnTo>
                    <a:pt x="0" y="54"/>
                  </a:lnTo>
                  <a:lnTo>
                    <a:pt x="3" y="37"/>
                  </a:lnTo>
                  <a:lnTo>
                    <a:pt x="10" y="23"/>
                  </a:lnTo>
                  <a:lnTo>
                    <a:pt x="23" y="10"/>
                  </a:lnTo>
                  <a:lnTo>
                    <a:pt x="38" y="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Freeform 29"/>
            <p:cNvSpPr>
              <a:spLocks/>
            </p:cNvSpPr>
            <p:nvPr/>
          </p:nvSpPr>
          <p:spPr bwMode="auto">
            <a:xfrm>
              <a:off x="3333" y="2348"/>
              <a:ext cx="300" cy="24"/>
            </a:xfrm>
            <a:custGeom>
              <a:avLst/>
              <a:gdLst>
                <a:gd name="T0" fmla="*/ 15 w 3308"/>
                <a:gd name="T1" fmla="*/ 9 h 267"/>
                <a:gd name="T2" fmla="*/ 57 w 3308"/>
                <a:gd name="T3" fmla="*/ 32 h 267"/>
                <a:gd name="T4" fmla="*/ 122 w 3308"/>
                <a:gd name="T5" fmla="*/ 58 h 267"/>
                <a:gd name="T6" fmla="*/ 228 w 3308"/>
                <a:gd name="T7" fmla="*/ 89 h 267"/>
                <a:gd name="T8" fmla="*/ 371 w 3308"/>
                <a:gd name="T9" fmla="*/ 116 h 267"/>
                <a:gd name="T10" fmla="*/ 526 w 3308"/>
                <a:gd name="T11" fmla="*/ 136 h 267"/>
                <a:gd name="T12" fmla="*/ 685 w 3308"/>
                <a:gd name="T13" fmla="*/ 148 h 267"/>
                <a:gd name="T14" fmla="*/ 844 w 3308"/>
                <a:gd name="T15" fmla="*/ 155 h 267"/>
                <a:gd name="T16" fmla="*/ 995 w 3308"/>
                <a:gd name="T17" fmla="*/ 159 h 267"/>
                <a:gd name="T18" fmla="*/ 2243 w 3308"/>
                <a:gd name="T19" fmla="*/ 160 h 267"/>
                <a:gd name="T20" fmla="*/ 2442 w 3308"/>
                <a:gd name="T21" fmla="*/ 157 h 267"/>
                <a:gd name="T22" fmla="*/ 2616 w 3308"/>
                <a:gd name="T23" fmla="*/ 149 h 267"/>
                <a:gd name="T24" fmla="*/ 2765 w 3308"/>
                <a:gd name="T25" fmla="*/ 138 h 267"/>
                <a:gd name="T26" fmla="*/ 2891 w 3308"/>
                <a:gd name="T27" fmla="*/ 122 h 267"/>
                <a:gd name="T28" fmla="*/ 2997 w 3308"/>
                <a:gd name="T29" fmla="*/ 105 h 267"/>
                <a:gd name="T30" fmla="*/ 3084 w 3308"/>
                <a:gd name="T31" fmla="*/ 88 h 267"/>
                <a:gd name="T32" fmla="*/ 3154 w 3308"/>
                <a:gd name="T33" fmla="*/ 69 h 267"/>
                <a:gd name="T34" fmla="*/ 3219 w 3308"/>
                <a:gd name="T35" fmla="*/ 46 h 267"/>
                <a:gd name="T36" fmla="*/ 3274 w 3308"/>
                <a:gd name="T37" fmla="*/ 21 h 267"/>
                <a:gd name="T38" fmla="*/ 3307 w 3308"/>
                <a:gd name="T39" fmla="*/ 1 h 267"/>
                <a:gd name="T40" fmla="*/ 3307 w 3308"/>
                <a:gd name="T41" fmla="*/ 125 h 267"/>
                <a:gd name="T42" fmla="*/ 3254 w 3308"/>
                <a:gd name="T43" fmla="*/ 147 h 267"/>
                <a:gd name="T44" fmla="*/ 3189 w 3308"/>
                <a:gd name="T45" fmla="*/ 170 h 267"/>
                <a:gd name="T46" fmla="*/ 3110 w 3308"/>
                <a:gd name="T47" fmla="*/ 192 h 267"/>
                <a:gd name="T48" fmla="*/ 3015 w 3308"/>
                <a:gd name="T49" fmla="*/ 212 h 267"/>
                <a:gd name="T50" fmla="*/ 2901 w 3308"/>
                <a:gd name="T51" fmla="*/ 230 h 267"/>
                <a:gd name="T52" fmla="*/ 2769 w 3308"/>
                <a:gd name="T53" fmla="*/ 245 h 267"/>
                <a:gd name="T54" fmla="*/ 2616 w 3308"/>
                <a:gd name="T55" fmla="*/ 257 h 267"/>
                <a:gd name="T56" fmla="*/ 2441 w 3308"/>
                <a:gd name="T57" fmla="*/ 264 h 267"/>
                <a:gd name="T58" fmla="*/ 2243 w 3308"/>
                <a:gd name="T59" fmla="*/ 267 h 267"/>
                <a:gd name="T60" fmla="*/ 962 w 3308"/>
                <a:gd name="T61" fmla="*/ 266 h 267"/>
                <a:gd name="T62" fmla="*/ 776 w 3308"/>
                <a:gd name="T63" fmla="*/ 261 h 267"/>
                <a:gd name="T64" fmla="*/ 613 w 3308"/>
                <a:gd name="T65" fmla="*/ 252 h 267"/>
                <a:gd name="T66" fmla="*/ 470 w 3308"/>
                <a:gd name="T67" fmla="*/ 238 h 267"/>
                <a:gd name="T68" fmla="*/ 348 w 3308"/>
                <a:gd name="T69" fmla="*/ 221 h 267"/>
                <a:gd name="T70" fmla="*/ 244 w 3308"/>
                <a:gd name="T71" fmla="*/ 201 h 267"/>
                <a:gd name="T72" fmla="*/ 156 w 3308"/>
                <a:gd name="T73" fmla="*/ 181 h 267"/>
                <a:gd name="T74" fmla="*/ 84 w 3308"/>
                <a:gd name="T75" fmla="*/ 159 h 267"/>
                <a:gd name="T76" fmla="*/ 25 w 3308"/>
                <a:gd name="T77" fmla="*/ 136 h 267"/>
                <a:gd name="T78" fmla="*/ 0 w 3308"/>
                <a:gd name="T79" fmla="*/ 61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08" h="267">
                  <a:moveTo>
                    <a:pt x="1" y="0"/>
                  </a:moveTo>
                  <a:lnTo>
                    <a:pt x="15" y="9"/>
                  </a:lnTo>
                  <a:lnTo>
                    <a:pt x="34" y="21"/>
                  </a:lnTo>
                  <a:lnTo>
                    <a:pt x="57" y="32"/>
                  </a:lnTo>
                  <a:lnTo>
                    <a:pt x="86" y="45"/>
                  </a:lnTo>
                  <a:lnTo>
                    <a:pt x="122" y="58"/>
                  </a:lnTo>
                  <a:lnTo>
                    <a:pt x="165" y="71"/>
                  </a:lnTo>
                  <a:lnTo>
                    <a:pt x="228" y="89"/>
                  </a:lnTo>
                  <a:lnTo>
                    <a:pt x="299" y="103"/>
                  </a:lnTo>
                  <a:lnTo>
                    <a:pt x="371" y="116"/>
                  </a:lnTo>
                  <a:lnTo>
                    <a:pt x="447" y="126"/>
                  </a:lnTo>
                  <a:lnTo>
                    <a:pt x="526" y="136"/>
                  </a:lnTo>
                  <a:lnTo>
                    <a:pt x="605" y="143"/>
                  </a:lnTo>
                  <a:lnTo>
                    <a:pt x="685" y="148"/>
                  </a:lnTo>
                  <a:lnTo>
                    <a:pt x="764" y="152"/>
                  </a:lnTo>
                  <a:lnTo>
                    <a:pt x="844" y="155"/>
                  </a:lnTo>
                  <a:lnTo>
                    <a:pt x="920" y="158"/>
                  </a:lnTo>
                  <a:lnTo>
                    <a:pt x="995" y="159"/>
                  </a:lnTo>
                  <a:lnTo>
                    <a:pt x="1065" y="160"/>
                  </a:lnTo>
                  <a:lnTo>
                    <a:pt x="2243" y="160"/>
                  </a:lnTo>
                  <a:lnTo>
                    <a:pt x="2346" y="159"/>
                  </a:lnTo>
                  <a:lnTo>
                    <a:pt x="2442" y="157"/>
                  </a:lnTo>
                  <a:lnTo>
                    <a:pt x="2532" y="153"/>
                  </a:lnTo>
                  <a:lnTo>
                    <a:pt x="2616" y="149"/>
                  </a:lnTo>
                  <a:lnTo>
                    <a:pt x="2693" y="144"/>
                  </a:lnTo>
                  <a:lnTo>
                    <a:pt x="2765" y="138"/>
                  </a:lnTo>
                  <a:lnTo>
                    <a:pt x="2830" y="130"/>
                  </a:lnTo>
                  <a:lnTo>
                    <a:pt x="2891" y="122"/>
                  </a:lnTo>
                  <a:lnTo>
                    <a:pt x="2947" y="114"/>
                  </a:lnTo>
                  <a:lnTo>
                    <a:pt x="2997" y="105"/>
                  </a:lnTo>
                  <a:lnTo>
                    <a:pt x="3043" y="96"/>
                  </a:lnTo>
                  <a:lnTo>
                    <a:pt x="3084" y="88"/>
                  </a:lnTo>
                  <a:lnTo>
                    <a:pt x="3121" y="78"/>
                  </a:lnTo>
                  <a:lnTo>
                    <a:pt x="3154" y="69"/>
                  </a:lnTo>
                  <a:lnTo>
                    <a:pt x="3183" y="59"/>
                  </a:lnTo>
                  <a:lnTo>
                    <a:pt x="3219" y="46"/>
                  </a:lnTo>
                  <a:lnTo>
                    <a:pt x="3249" y="33"/>
                  </a:lnTo>
                  <a:lnTo>
                    <a:pt x="3274" y="21"/>
                  </a:lnTo>
                  <a:lnTo>
                    <a:pt x="3293" y="10"/>
                  </a:lnTo>
                  <a:lnTo>
                    <a:pt x="3307" y="1"/>
                  </a:lnTo>
                  <a:lnTo>
                    <a:pt x="3308" y="63"/>
                  </a:lnTo>
                  <a:lnTo>
                    <a:pt x="3307" y="125"/>
                  </a:lnTo>
                  <a:lnTo>
                    <a:pt x="3283" y="136"/>
                  </a:lnTo>
                  <a:lnTo>
                    <a:pt x="3254" y="147"/>
                  </a:lnTo>
                  <a:lnTo>
                    <a:pt x="3224" y="159"/>
                  </a:lnTo>
                  <a:lnTo>
                    <a:pt x="3189" y="170"/>
                  </a:lnTo>
                  <a:lnTo>
                    <a:pt x="3152" y="181"/>
                  </a:lnTo>
                  <a:lnTo>
                    <a:pt x="3110" y="192"/>
                  </a:lnTo>
                  <a:lnTo>
                    <a:pt x="3064" y="201"/>
                  </a:lnTo>
                  <a:lnTo>
                    <a:pt x="3015" y="212"/>
                  </a:lnTo>
                  <a:lnTo>
                    <a:pt x="2960" y="221"/>
                  </a:lnTo>
                  <a:lnTo>
                    <a:pt x="2901" y="230"/>
                  </a:lnTo>
                  <a:lnTo>
                    <a:pt x="2838" y="238"/>
                  </a:lnTo>
                  <a:lnTo>
                    <a:pt x="2769" y="245"/>
                  </a:lnTo>
                  <a:lnTo>
                    <a:pt x="2695" y="252"/>
                  </a:lnTo>
                  <a:lnTo>
                    <a:pt x="2616" y="257"/>
                  </a:lnTo>
                  <a:lnTo>
                    <a:pt x="2532" y="261"/>
                  </a:lnTo>
                  <a:lnTo>
                    <a:pt x="2441" y="264"/>
                  </a:lnTo>
                  <a:lnTo>
                    <a:pt x="2346" y="266"/>
                  </a:lnTo>
                  <a:lnTo>
                    <a:pt x="2243" y="267"/>
                  </a:lnTo>
                  <a:lnTo>
                    <a:pt x="1065" y="267"/>
                  </a:lnTo>
                  <a:lnTo>
                    <a:pt x="962" y="266"/>
                  </a:lnTo>
                  <a:lnTo>
                    <a:pt x="867" y="264"/>
                  </a:lnTo>
                  <a:lnTo>
                    <a:pt x="776" y="261"/>
                  </a:lnTo>
                  <a:lnTo>
                    <a:pt x="692" y="257"/>
                  </a:lnTo>
                  <a:lnTo>
                    <a:pt x="613" y="252"/>
                  </a:lnTo>
                  <a:lnTo>
                    <a:pt x="539" y="245"/>
                  </a:lnTo>
                  <a:lnTo>
                    <a:pt x="470" y="238"/>
                  </a:lnTo>
                  <a:lnTo>
                    <a:pt x="407" y="230"/>
                  </a:lnTo>
                  <a:lnTo>
                    <a:pt x="348" y="221"/>
                  </a:lnTo>
                  <a:lnTo>
                    <a:pt x="293" y="212"/>
                  </a:lnTo>
                  <a:lnTo>
                    <a:pt x="244" y="201"/>
                  </a:lnTo>
                  <a:lnTo>
                    <a:pt x="198" y="192"/>
                  </a:lnTo>
                  <a:lnTo>
                    <a:pt x="156" y="181"/>
                  </a:lnTo>
                  <a:lnTo>
                    <a:pt x="119" y="170"/>
                  </a:lnTo>
                  <a:lnTo>
                    <a:pt x="84" y="159"/>
                  </a:lnTo>
                  <a:lnTo>
                    <a:pt x="54" y="147"/>
                  </a:lnTo>
                  <a:lnTo>
                    <a:pt x="25" y="136"/>
                  </a:lnTo>
                  <a:lnTo>
                    <a:pt x="1" y="125"/>
                  </a:lnTo>
                  <a:lnTo>
                    <a:pt x="0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3D7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Freeform 30"/>
            <p:cNvSpPr>
              <a:spLocks/>
            </p:cNvSpPr>
            <p:nvPr/>
          </p:nvSpPr>
          <p:spPr bwMode="auto">
            <a:xfrm>
              <a:off x="3363" y="2168"/>
              <a:ext cx="240" cy="96"/>
            </a:xfrm>
            <a:custGeom>
              <a:avLst/>
              <a:gdLst>
                <a:gd name="T0" fmla="*/ 1855 w 2642"/>
                <a:gd name="T1" fmla="*/ 0 h 1059"/>
                <a:gd name="T2" fmla="*/ 1974 w 2642"/>
                <a:gd name="T3" fmla="*/ 9 h 1059"/>
                <a:gd name="T4" fmla="*/ 2080 w 2642"/>
                <a:gd name="T5" fmla="*/ 37 h 1059"/>
                <a:gd name="T6" fmla="*/ 2174 w 2642"/>
                <a:gd name="T7" fmla="*/ 78 h 1059"/>
                <a:gd name="T8" fmla="*/ 2258 w 2642"/>
                <a:gd name="T9" fmla="*/ 134 h 1059"/>
                <a:gd name="T10" fmla="*/ 2330 w 2642"/>
                <a:gd name="T11" fmla="*/ 200 h 1059"/>
                <a:gd name="T12" fmla="*/ 2394 w 2642"/>
                <a:gd name="T13" fmla="*/ 275 h 1059"/>
                <a:gd name="T14" fmla="*/ 2447 w 2642"/>
                <a:gd name="T15" fmla="*/ 356 h 1059"/>
                <a:gd name="T16" fmla="*/ 2493 w 2642"/>
                <a:gd name="T17" fmla="*/ 442 h 1059"/>
                <a:gd name="T18" fmla="*/ 2531 w 2642"/>
                <a:gd name="T19" fmla="*/ 530 h 1059"/>
                <a:gd name="T20" fmla="*/ 2561 w 2642"/>
                <a:gd name="T21" fmla="*/ 617 h 1059"/>
                <a:gd name="T22" fmla="*/ 2586 w 2642"/>
                <a:gd name="T23" fmla="*/ 703 h 1059"/>
                <a:gd name="T24" fmla="*/ 2605 w 2642"/>
                <a:gd name="T25" fmla="*/ 785 h 1059"/>
                <a:gd name="T26" fmla="*/ 2620 w 2642"/>
                <a:gd name="T27" fmla="*/ 860 h 1059"/>
                <a:gd name="T28" fmla="*/ 2629 w 2642"/>
                <a:gd name="T29" fmla="*/ 926 h 1059"/>
                <a:gd name="T30" fmla="*/ 2637 w 2642"/>
                <a:gd name="T31" fmla="*/ 981 h 1059"/>
                <a:gd name="T32" fmla="*/ 2640 w 2642"/>
                <a:gd name="T33" fmla="*/ 1023 h 1059"/>
                <a:gd name="T34" fmla="*/ 2642 w 2642"/>
                <a:gd name="T35" fmla="*/ 1050 h 1059"/>
                <a:gd name="T36" fmla="*/ 2642 w 2642"/>
                <a:gd name="T37" fmla="*/ 1059 h 1059"/>
                <a:gd name="T38" fmla="*/ 0 w 2642"/>
                <a:gd name="T39" fmla="*/ 1057 h 1059"/>
                <a:gd name="T40" fmla="*/ 1 w 2642"/>
                <a:gd name="T41" fmla="*/ 1039 h 1059"/>
                <a:gd name="T42" fmla="*/ 3 w 2642"/>
                <a:gd name="T43" fmla="*/ 1004 h 1059"/>
                <a:gd name="T44" fmla="*/ 8 w 2642"/>
                <a:gd name="T45" fmla="*/ 955 h 1059"/>
                <a:gd name="T46" fmla="*/ 17 w 2642"/>
                <a:gd name="T47" fmla="*/ 893 h 1059"/>
                <a:gd name="T48" fmla="*/ 29 w 2642"/>
                <a:gd name="T49" fmla="*/ 823 h 1059"/>
                <a:gd name="T50" fmla="*/ 45 w 2642"/>
                <a:gd name="T51" fmla="*/ 745 h 1059"/>
                <a:gd name="T52" fmla="*/ 67 w 2642"/>
                <a:gd name="T53" fmla="*/ 660 h 1059"/>
                <a:gd name="T54" fmla="*/ 95 w 2642"/>
                <a:gd name="T55" fmla="*/ 574 h 1059"/>
                <a:gd name="T56" fmla="*/ 129 w 2642"/>
                <a:gd name="T57" fmla="*/ 486 h 1059"/>
                <a:gd name="T58" fmla="*/ 171 w 2642"/>
                <a:gd name="T59" fmla="*/ 398 h 1059"/>
                <a:gd name="T60" fmla="*/ 221 w 2642"/>
                <a:gd name="T61" fmla="*/ 315 h 1059"/>
                <a:gd name="T62" fmla="*/ 279 w 2642"/>
                <a:gd name="T63" fmla="*/ 236 h 1059"/>
                <a:gd name="T64" fmla="*/ 347 w 2642"/>
                <a:gd name="T65" fmla="*/ 165 h 1059"/>
                <a:gd name="T66" fmla="*/ 425 w 2642"/>
                <a:gd name="T67" fmla="*/ 105 h 1059"/>
                <a:gd name="T68" fmla="*/ 513 w 2642"/>
                <a:gd name="T69" fmla="*/ 55 h 1059"/>
                <a:gd name="T70" fmla="*/ 613 w 2642"/>
                <a:gd name="T71" fmla="*/ 21 h 1059"/>
                <a:gd name="T72" fmla="*/ 726 w 2642"/>
                <a:gd name="T73" fmla="*/ 2 h 1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42" h="1059">
                  <a:moveTo>
                    <a:pt x="787" y="0"/>
                  </a:moveTo>
                  <a:lnTo>
                    <a:pt x="1855" y="0"/>
                  </a:lnTo>
                  <a:lnTo>
                    <a:pt x="1916" y="2"/>
                  </a:lnTo>
                  <a:lnTo>
                    <a:pt x="1974" y="9"/>
                  </a:lnTo>
                  <a:lnTo>
                    <a:pt x="2029" y="21"/>
                  </a:lnTo>
                  <a:lnTo>
                    <a:pt x="2080" y="37"/>
                  </a:lnTo>
                  <a:lnTo>
                    <a:pt x="2129" y="55"/>
                  </a:lnTo>
                  <a:lnTo>
                    <a:pt x="2174" y="78"/>
                  </a:lnTo>
                  <a:lnTo>
                    <a:pt x="2217" y="105"/>
                  </a:lnTo>
                  <a:lnTo>
                    <a:pt x="2258" y="134"/>
                  </a:lnTo>
                  <a:lnTo>
                    <a:pt x="2295" y="165"/>
                  </a:lnTo>
                  <a:lnTo>
                    <a:pt x="2330" y="200"/>
                  </a:lnTo>
                  <a:lnTo>
                    <a:pt x="2363" y="236"/>
                  </a:lnTo>
                  <a:lnTo>
                    <a:pt x="2394" y="275"/>
                  </a:lnTo>
                  <a:lnTo>
                    <a:pt x="2421" y="315"/>
                  </a:lnTo>
                  <a:lnTo>
                    <a:pt x="2447" y="356"/>
                  </a:lnTo>
                  <a:lnTo>
                    <a:pt x="2471" y="398"/>
                  </a:lnTo>
                  <a:lnTo>
                    <a:pt x="2493" y="442"/>
                  </a:lnTo>
                  <a:lnTo>
                    <a:pt x="2513" y="486"/>
                  </a:lnTo>
                  <a:lnTo>
                    <a:pt x="2531" y="530"/>
                  </a:lnTo>
                  <a:lnTo>
                    <a:pt x="2547" y="574"/>
                  </a:lnTo>
                  <a:lnTo>
                    <a:pt x="2561" y="617"/>
                  </a:lnTo>
                  <a:lnTo>
                    <a:pt x="2575" y="660"/>
                  </a:lnTo>
                  <a:lnTo>
                    <a:pt x="2586" y="703"/>
                  </a:lnTo>
                  <a:lnTo>
                    <a:pt x="2597" y="745"/>
                  </a:lnTo>
                  <a:lnTo>
                    <a:pt x="2605" y="785"/>
                  </a:lnTo>
                  <a:lnTo>
                    <a:pt x="2613" y="823"/>
                  </a:lnTo>
                  <a:lnTo>
                    <a:pt x="2620" y="860"/>
                  </a:lnTo>
                  <a:lnTo>
                    <a:pt x="2625" y="893"/>
                  </a:lnTo>
                  <a:lnTo>
                    <a:pt x="2629" y="926"/>
                  </a:lnTo>
                  <a:lnTo>
                    <a:pt x="2634" y="955"/>
                  </a:lnTo>
                  <a:lnTo>
                    <a:pt x="2637" y="981"/>
                  </a:lnTo>
                  <a:lnTo>
                    <a:pt x="2639" y="1004"/>
                  </a:lnTo>
                  <a:lnTo>
                    <a:pt x="2640" y="1023"/>
                  </a:lnTo>
                  <a:lnTo>
                    <a:pt x="2641" y="1039"/>
                  </a:lnTo>
                  <a:lnTo>
                    <a:pt x="2642" y="1050"/>
                  </a:lnTo>
                  <a:lnTo>
                    <a:pt x="2642" y="1057"/>
                  </a:lnTo>
                  <a:lnTo>
                    <a:pt x="2642" y="1059"/>
                  </a:lnTo>
                  <a:lnTo>
                    <a:pt x="0" y="1059"/>
                  </a:lnTo>
                  <a:lnTo>
                    <a:pt x="0" y="1057"/>
                  </a:lnTo>
                  <a:lnTo>
                    <a:pt x="0" y="1050"/>
                  </a:lnTo>
                  <a:lnTo>
                    <a:pt x="1" y="1039"/>
                  </a:lnTo>
                  <a:lnTo>
                    <a:pt x="2" y="1023"/>
                  </a:lnTo>
                  <a:lnTo>
                    <a:pt x="3" y="1004"/>
                  </a:lnTo>
                  <a:lnTo>
                    <a:pt x="5" y="981"/>
                  </a:lnTo>
                  <a:lnTo>
                    <a:pt x="8" y="955"/>
                  </a:lnTo>
                  <a:lnTo>
                    <a:pt x="13" y="926"/>
                  </a:lnTo>
                  <a:lnTo>
                    <a:pt x="17" y="893"/>
                  </a:lnTo>
                  <a:lnTo>
                    <a:pt x="22" y="860"/>
                  </a:lnTo>
                  <a:lnTo>
                    <a:pt x="29" y="823"/>
                  </a:lnTo>
                  <a:lnTo>
                    <a:pt x="37" y="785"/>
                  </a:lnTo>
                  <a:lnTo>
                    <a:pt x="45" y="745"/>
                  </a:lnTo>
                  <a:lnTo>
                    <a:pt x="56" y="703"/>
                  </a:lnTo>
                  <a:lnTo>
                    <a:pt x="67" y="660"/>
                  </a:lnTo>
                  <a:lnTo>
                    <a:pt x="81" y="617"/>
                  </a:lnTo>
                  <a:lnTo>
                    <a:pt x="95" y="574"/>
                  </a:lnTo>
                  <a:lnTo>
                    <a:pt x="111" y="530"/>
                  </a:lnTo>
                  <a:lnTo>
                    <a:pt x="129" y="486"/>
                  </a:lnTo>
                  <a:lnTo>
                    <a:pt x="149" y="442"/>
                  </a:lnTo>
                  <a:lnTo>
                    <a:pt x="171" y="398"/>
                  </a:lnTo>
                  <a:lnTo>
                    <a:pt x="195" y="356"/>
                  </a:lnTo>
                  <a:lnTo>
                    <a:pt x="221" y="315"/>
                  </a:lnTo>
                  <a:lnTo>
                    <a:pt x="248" y="275"/>
                  </a:lnTo>
                  <a:lnTo>
                    <a:pt x="279" y="236"/>
                  </a:lnTo>
                  <a:lnTo>
                    <a:pt x="312" y="200"/>
                  </a:lnTo>
                  <a:lnTo>
                    <a:pt x="347" y="165"/>
                  </a:lnTo>
                  <a:lnTo>
                    <a:pt x="384" y="134"/>
                  </a:lnTo>
                  <a:lnTo>
                    <a:pt x="425" y="105"/>
                  </a:lnTo>
                  <a:lnTo>
                    <a:pt x="468" y="78"/>
                  </a:lnTo>
                  <a:lnTo>
                    <a:pt x="513" y="55"/>
                  </a:lnTo>
                  <a:lnTo>
                    <a:pt x="562" y="37"/>
                  </a:lnTo>
                  <a:lnTo>
                    <a:pt x="613" y="21"/>
                  </a:lnTo>
                  <a:lnTo>
                    <a:pt x="668" y="9"/>
                  </a:lnTo>
                  <a:lnTo>
                    <a:pt x="726" y="2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F3D7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Freeform 31"/>
            <p:cNvSpPr>
              <a:spLocks noEditPoints="1"/>
            </p:cNvSpPr>
            <p:nvPr/>
          </p:nvSpPr>
          <p:spPr bwMode="auto">
            <a:xfrm>
              <a:off x="3385" y="2188"/>
              <a:ext cx="196" cy="57"/>
            </a:xfrm>
            <a:custGeom>
              <a:avLst/>
              <a:gdLst>
                <a:gd name="T0" fmla="*/ 0 w 2152"/>
                <a:gd name="T1" fmla="*/ 629 h 629"/>
                <a:gd name="T2" fmla="*/ 0 w 2152"/>
                <a:gd name="T3" fmla="*/ 629 h 629"/>
                <a:gd name="T4" fmla="*/ 0 w 2152"/>
                <a:gd name="T5" fmla="*/ 629 h 629"/>
                <a:gd name="T6" fmla="*/ 0 w 2152"/>
                <a:gd name="T7" fmla="*/ 629 h 629"/>
                <a:gd name="T8" fmla="*/ 542 w 2152"/>
                <a:gd name="T9" fmla="*/ 0 h 629"/>
                <a:gd name="T10" fmla="*/ 1610 w 2152"/>
                <a:gd name="T11" fmla="*/ 0 h 629"/>
                <a:gd name="T12" fmla="*/ 1659 w 2152"/>
                <a:gd name="T13" fmla="*/ 2 h 629"/>
                <a:gd name="T14" fmla="*/ 1706 w 2152"/>
                <a:gd name="T15" fmla="*/ 10 h 629"/>
                <a:gd name="T16" fmla="*/ 1750 w 2152"/>
                <a:gd name="T17" fmla="*/ 20 h 629"/>
                <a:gd name="T18" fmla="*/ 1792 w 2152"/>
                <a:gd name="T19" fmla="*/ 36 h 629"/>
                <a:gd name="T20" fmla="*/ 1832 w 2152"/>
                <a:gd name="T21" fmla="*/ 56 h 629"/>
                <a:gd name="T22" fmla="*/ 1869 w 2152"/>
                <a:gd name="T23" fmla="*/ 81 h 629"/>
                <a:gd name="T24" fmla="*/ 1905 w 2152"/>
                <a:gd name="T25" fmla="*/ 110 h 629"/>
                <a:gd name="T26" fmla="*/ 1940 w 2152"/>
                <a:gd name="T27" fmla="*/ 144 h 629"/>
                <a:gd name="T28" fmla="*/ 1973 w 2152"/>
                <a:gd name="T29" fmla="*/ 185 h 629"/>
                <a:gd name="T30" fmla="*/ 2003 w 2152"/>
                <a:gd name="T31" fmla="*/ 230 h 629"/>
                <a:gd name="T32" fmla="*/ 2033 w 2152"/>
                <a:gd name="T33" fmla="*/ 279 h 629"/>
                <a:gd name="T34" fmla="*/ 2060 w 2152"/>
                <a:gd name="T35" fmla="*/ 334 h 629"/>
                <a:gd name="T36" fmla="*/ 2084 w 2152"/>
                <a:gd name="T37" fmla="*/ 392 h 629"/>
                <a:gd name="T38" fmla="*/ 2106 w 2152"/>
                <a:gd name="T39" fmla="*/ 454 h 629"/>
                <a:gd name="T40" fmla="*/ 2125 w 2152"/>
                <a:gd name="T41" fmla="*/ 514 h 629"/>
                <a:gd name="T42" fmla="*/ 2139 w 2152"/>
                <a:gd name="T43" fmla="*/ 573 h 629"/>
                <a:gd name="T44" fmla="*/ 2152 w 2152"/>
                <a:gd name="T45" fmla="*/ 629 h 629"/>
                <a:gd name="T46" fmla="*/ 0 w 2152"/>
                <a:gd name="T47" fmla="*/ 629 h 629"/>
                <a:gd name="T48" fmla="*/ 13 w 2152"/>
                <a:gd name="T49" fmla="*/ 571 h 629"/>
                <a:gd name="T50" fmla="*/ 28 w 2152"/>
                <a:gd name="T51" fmla="*/ 510 h 629"/>
                <a:gd name="T52" fmla="*/ 48 w 2152"/>
                <a:gd name="T53" fmla="*/ 447 h 629"/>
                <a:gd name="T54" fmla="*/ 71 w 2152"/>
                <a:gd name="T55" fmla="*/ 384 h 629"/>
                <a:gd name="T56" fmla="*/ 95 w 2152"/>
                <a:gd name="T57" fmla="*/ 326 h 629"/>
                <a:gd name="T58" fmla="*/ 122 w 2152"/>
                <a:gd name="T59" fmla="*/ 273 h 629"/>
                <a:gd name="T60" fmla="*/ 152 w 2152"/>
                <a:gd name="T61" fmla="*/ 225 h 629"/>
                <a:gd name="T62" fmla="*/ 182 w 2152"/>
                <a:gd name="T63" fmla="*/ 181 h 629"/>
                <a:gd name="T64" fmla="*/ 216 w 2152"/>
                <a:gd name="T65" fmla="*/ 141 h 629"/>
                <a:gd name="T66" fmla="*/ 250 w 2152"/>
                <a:gd name="T67" fmla="*/ 107 h 629"/>
                <a:gd name="T68" fmla="*/ 286 w 2152"/>
                <a:gd name="T69" fmla="*/ 79 h 629"/>
                <a:gd name="T70" fmla="*/ 322 w 2152"/>
                <a:gd name="T71" fmla="*/ 55 h 629"/>
                <a:gd name="T72" fmla="*/ 362 w 2152"/>
                <a:gd name="T73" fmla="*/ 35 h 629"/>
                <a:gd name="T74" fmla="*/ 403 w 2152"/>
                <a:gd name="T75" fmla="*/ 20 h 629"/>
                <a:gd name="T76" fmla="*/ 447 w 2152"/>
                <a:gd name="T77" fmla="*/ 9 h 629"/>
                <a:gd name="T78" fmla="*/ 493 w 2152"/>
                <a:gd name="T79" fmla="*/ 2 h 629"/>
                <a:gd name="T80" fmla="*/ 542 w 2152"/>
                <a:gd name="T8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52" h="629">
                  <a:moveTo>
                    <a:pt x="0" y="629"/>
                  </a:moveTo>
                  <a:lnTo>
                    <a:pt x="0" y="629"/>
                  </a:lnTo>
                  <a:lnTo>
                    <a:pt x="0" y="629"/>
                  </a:lnTo>
                  <a:lnTo>
                    <a:pt x="0" y="629"/>
                  </a:lnTo>
                  <a:close/>
                  <a:moveTo>
                    <a:pt x="542" y="0"/>
                  </a:moveTo>
                  <a:lnTo>
                    <a:pt x="1610" y="0"/>
                  </a:lnTo>
                  <a:lnTo>
                    <a:pt x="1659" y="2"/>
                  </a:lnTo>
                  <a:lnTo>
                    <a:pt x="1706" y="10"/>
                  </a:lnTo>
                  <a:lnTo>
                    <a:pt x="1750" y="20"/>
                  </a:lnTo>
                  <a:lnTo>
                    <a:pt x="1792" y="36"/>
                  </a:lnTo>
                  <a:lnTo>
                    <a:pt x="1832" y="56"/>
                  </a:lnTo>
                  <a:lnTo>
                    <a:pt x="1869" y="81"/>
                  </a:lnTo>
                  <a:lnTo>
                    <a:pt x="1905" y="110"/>
                  </a:lnTo>
                  <a:lnTo>
                    <a:pt x="1940" y="144"/>
                  </a:lnTo>
                  <a:lnTo>
                    <a:pt x="1973" y="185"/>
                  </a:lnTo>
                  <a:lnTo>
                    <a:pt x="2003" y="230"/>
                  </a:lnTo>
                  <a:lnTo>
                    <a:pt x="2033" y="279"/>
                  </a:lnTo>
                  <a:lnTo>
                    <a:pt x="2060" y="334"/>
                  </a:lnTo>
                  <a:lnTo>
                    <a:pt x="2084" y="392"/>
                  </a:lnTo>
                  <a:lnTo>
                    <a:pt x="2106" y="454"/>
                  </a:lnTo>
                  <a:lnTo>
                    <a:pt x="2125" y="514"/>
                  </a:lnTo>
                  <a:lnTo>
                    <a:pt x="2139" y="573"/>
                  </a:lnTo>
                  <a:lnTo>
                    <a:pt x="2152" y="629"/>
                  </a:lnTo>
                  <a:lnTo>
                    <a:pt x="0" y="629"/>
                  </a:lnTo>
                  <a:lnTo>
                    <a:pt x="13" y="571"/>
                  </a:lnTo>
                  <a:lnTo>
                    <a:pt x="28" y="510"/>
                  </a:lnTo>
                  <a:lnTo>
                    <a:pt x="48" y="447"/>
                  </a:lnTo>
                  <a:lnTo>
                    <a:pt x="71" y="384"/>
                  </a:lnTo>
                  <a:lnTo>
                    <a:pt x="95" y="326"/>
                  </a:lnTo>
                  <a:lnTo>
                    <a:pt x="122" y="273"/>
                  </a:lnTo>
                  <a:lnTo>
                    <a:pt x="152" y="225"/>
                  </a:lnTo>
                  <a:lnTo>
                    <a:pt x="182" y="181"/>
                  </a:lnTo>
                  <a:lnTo>
                    <a:pt x="216" y="141"/>
                  </a:lnTo>
                  <a:lnTo>
                    <a:pt x="250" y="107"/>
                  </a:lnTo>
                  <a:lnTo>
                    <a:pt x="286" y="79"/>
                  </a:lnTo>
                  <a:lnTo>
                    <a:pt x="322" y="55"/>
                  </a:lnTo>
                  <a:lnTo>
                    <a:pt x="362" y="35"/>
                  </a:lnTo>
                  <a:lnTo>
                    <a:pt x="403" y="20"/>
                  </a:lnTo>
                  <a:lnTo>
                    <a:pt x="447" y="9"/>
                  </a:lnTo>
                  <a:lnTo>
                    <a:pt x="493" y="2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ACFFF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Freeform 32"/>
            <p:cNvSpPr>
              <a:spLocks/>
            </p:cNvSpPr>
            <p:nvPr/>
          </p:nvSpPr>
          <p:spPr bwMode="auto">
            <a:xfrm>
              <a:off x="3352" y="2343"/>
              <a:ext cx="22" cy="22"/>
            </a:xfrm>
            <a:custGeom>
              <a:avLst/>
              <a:gdLst>
                <a:gd name="T0" fmla="*/ 125 w 250"/>
                <a:gd name="T1" fmla="*/ 0 h 250"/>
                <a:gd name="T2" fmla="*/ 150 w 250"/>
                <a:gd name="T3" fmla="*/ 3 h 250"/>
                <a:gd name="T4" fmla="*/ 173 w 250"/>
                <a:gd name="T5" fmla="*/ 11 h 250"/>
                <a:gd name="T6" fmla="*/ 194 w 250"/>
                <a:gd name="T7" fmla="*/ 22 h 250"/>
                <a:gd name="T8" fmla="*/ 213 w 250"/>
                <a:gd name="T9" fmla="*/ 37 h 250"/>
                <a:gd name="T10" fmla="*/ 229 w 250"/>
                <a:gd name="T11" fmla="*/ 56 h 250"/>
                <a:gd name="T12" fmla="*/ 240 w 250"/>
                <a:gd name="T13" fmla="*/ 77 h 250"/>
                <a:gd name="T14" fmla="*/ 247 w 250"/>
                <a:gd name="T15" fmla="*/ 101 h 250"/>
                <a:gd name="T16" fmla="*/ 250 w 250"/>
                <a:gd name="T17" fmla="*/ 126 h 250"/>
                <a:gd name="T18" fmla="*/ 247 w 250"/>
                <a:gd name="T19" fmla="*/ 151 h 250"/>
                <a:gd name="T20" fmla="*/ 240 w 250"/>
                <a:gd name="T21" fmla="*/ 174 h 250"/>
                <a:gd name="T22" fmla="*/ 229 w 250"/>
                <a:gd name="T23" fmla="*/ 195 h 250"/>
                <a:gd name="T24" fmla="*/ 213 w 250"/>
                <a:gd name="T25" fmla="*/ 213 h 250"/>
                <a:gd name="T26" fmla="*/ 194 w 250"/>
                <a:gd name="T27" fmla="*/ 229 h 250"/>
                <a:gd name="T28" fmla="*/ 173 w 250"/>
                <a:gd name="T29" fmla="*/ 241 h 250"/>
                <a:gd name="T30" fmla="*/ 150 w 250"/>
                <a:gd name="T31" fmla="*/ 248 h 250"/>
                <a:gd name="T32" fmla="*/ 125 w 250"/>
                <a:gd name="T33" fmla="*/ 250 h 250"/>
                <a:gd name="T34" fmla="*/ 99 w 250"/>
                <a:gd name="T35" fmla="*/ 248 h 250"/>
                <a:gd name="T36" fmla="*/ 76 w 250"/>
                <a:gd name="T37" fmla="*/ 241 h 250"/>
                <a:gd name="T38" fmla="*/ 55 w 250"/>
                <a:gd name="T39" fmla="*/ 229 h 250"/>
                <a:gd name="T40" fmla="*/ 36 w 250"/>
                <a:gd name="T41" fmla="*/ 213 h 250"/>
                <a:gd name="T42" fmla="*/ 21 w 250"/>
                <a:gd name="T43" fmla="*/ 195 h 250"/>
                <a:gd name="T44" fmla="*/ 10 w 250"/>
                <a:gd name="T45" fmla="*/ 174 h 250"/>
                <a:gd name="T46" fmla="*/ 3 w 250"/>
                <a:gd name="T47" fmla="*/ 151 h 250"/>
                <a:gd name="T48" fmla="*/ 0 w 250"/>
                <a:gd name="T49" fmla="*/ 126 h 250"/>
                <a:gd name="T50" fmla="*/ 3 w 250"/>
                <a:gd name="T51" fmla="*/ 101 h 250"/>
                <a:gd name="T52" fmla="*/ 10 w 250"/>
                <a:gd name="T53" fmla="*/ 77 h 250"/>
                <a:gd name="T54" fmla="*/ 21 w 250"/>
                <a:gd name="T55" fmla="*/ 56 h 250"/>
                <a:gd name="T56" fmla="*/ 36 w 250"/>
                <a:gd name="T57" fmla="*/ 37 h 250"/>
                <a:gd name="T58" fmla="*/ 55 w 250"/>
                <a:gd name="T59" fmla="*/ 22 h 250"/>
                <a:gd name="T60" fmla="*/ 76 w 250"/>
                <a:gd name="T61" fmla="*/ 11 h 250"/>
                <a:gd name="T62" fmla="*/ 99 w 250"/>
                <a:gd name="T63" fmla="*/ 3 h 250"/>
                <a:gd name="T64" fmla="*/ 125 w 250"/>
                <a:gd name="T6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50" h="250">
                  <a:moveTo>
                    <a:pt x="125" y="0"/>
                  </a:moveTo>
                  <a:lnTo>
                    <a:pt x="150" y="3"/>
                  </a:lnTo>
                  <a:lnTo>
                    <a:pt x="173" y="11"/>
                  </a:lnTo>
                  <a:lnTo>
                    <a:pt x="194" y="22"/>
                  </a:lnTo>
                  <a:lnTo>
                    <a:pt x="213" y="37"/>
                  </a:lnTo>
                  <a:lnTo>
                    <a:pt x="229" y="56"/>
                  </a:lnTo>
                  <a:lnTo>
                    <a:pt x="240" y="77"/>
                  </a:lnTo>
                  <a:lnTo>
                    <a:pt x="247" y="101"/>
                  </a:lnTo>
                  <a:lnTo>
                    <a:pt x="250" y="126"/>
                  </a:lnTo>
                  <a:lnTo>
                    <a:pt x="247" y="151"/>
                  </a:lnTo>
                  <a:lnTo>
                    <a:pt x="240" y="174"/>
                  </a:lnTo>
                  <a:lnTo>
                    <a:pt x="229" y="195"/>
                  </a:lnTo>
                  <a:lnTo>
                    <a:pt x="213" y="213"/>
                  </a:lnTo>
                  <a:lnTo>
                    <a:pt x="194" y="229"/>
                  </a:lnTo>
                  <a:lnTo>
                    <a:pt x="173" y="241"/>
                  </a:lnTo>
                  <a:lnTo>
                    <a:pt x="150" y="248"/>
                  </a:lnTo>
                  <a:lnTo>
                    <a:pt x="125" y="250"/>
                  </a:lnTo>
                  <a:lnTo>
                    <a:pt x="99" y="248"/>
                  </a:lnTo>
                  <a:lnTo>
                    <a:pt x="76" y="241"/>
                  </a:lnTo>
                  <a:lnTo>
                    <a:pt x="55" y="229"/>
                  </a:lnTo>
                  <a:lnTo>
                    <a:pt x="36" y="213"/>
                  </a:lnTo>
                  <a:lnTo>
                    <a:pt x="21" y="195"/>
                  </a:lnTo>
                  <a:lnTo>
                    <a:pt x="10" y="174"/>
                  </a:lnTo>
                  <a:lnTo>
                    <a:pt x="3" y="151"/>
                  </a:lnTo>
                  <a:lnTo>
                    <a:pt x="0" y="126"/>
                  </a:lnTo>
                  <a:lnTo>
                    <a:pt x="3" y="101"/>
                  </a:lnTo>
                  <a:lnTo>
                    <a:pt x="10" y="77"/>
                  </a:lnTo>
                  <a:lnTo>
                    <a:pt x="21" y="56"/>
                  </a:lnTo>
                  <a:lnTo>
                    <a:pt x="36" y="37"/>
                  </a:lnTo>
                  <a:lnTo>
                    <a:pt x="55" y="22"/>
                  </a:lnTo>
                  <a:lnTo>
                    <a:pt x="76" y="11"/>
                  </a:lnTo>
                  <a:lnTo>
                    <a:pt x="99" y="3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F792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Freeform 33"/>
            <p:cNvSpPr>
              <a:spLocks/>
            </p:cNvSpPr>
            <p:nvPr/>
          </p:nvSpPr>
          <p:spPr bwMode="auto">
            <a:xfrm>
              <a:off x="3358" y="2364"/>
              <a:ext cx="6" cy="1"/>
            </a:xfrm>
            <a:custGeom>
              <a:avLst/>
              <a:gdLst>
                <a:gd name="T0" fmla="*/ 0 w 65"/>
                <a:gd name="T1" fmla="*/ 0 h 13"/>
                <a:gd name="T2" fmla="*/ 26 w 65"/>
                <a:gd name="T3" fmla="*/ 10 h 13"/>
                <a:gd name="T4" fmla="*/ 55 w 65"/>
                <a:gd name="T5" fmla="*/ 13 h 13"/>
                <a:gd name="T6" fmla="*/ 65 w 65"/>
                <a:gd name="T7" fmla="*/ 13 h 13"/>
                <a:gd name="T8" fmla="*/ 55 w 65"/>
                <a:gd name="T9" fmla="*/ 13 h 13"/>
                <a:gd name="T10" fmla="*/ 26 w 65"/>
                <a:gd name="T11" fmla="*/ 10 h 13"/>
                <a:gd name="T12" fmla="*/ 0 w 65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13">
                  <a:moveTo>
                    <a:pt x="0" y="0"/>
                  </a:moveTo>
                  <a:lnTo>
                    <a:pt x="26" y="10"/>
                  </a:lnTo>
                  <a:lnTo>
                    <a:pt x="55" y="13"/>
                  </a:lnTo>
                  <a:lnTo>
                    <a:pt x="65" y="13"/>
                  </a:lnTo>
                  <a:lnTo>
                    <a:pt x="55" y="13"/>
                  </a:lnTo>
                  <a:lnTo>
                    <a:pt x="26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346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Freeform 34"/>
            <p:cNvSpPr>
              <a:spLocks/>
            </p:cNvSpPr>
            <p:nvPr/>
          </p:nvSpPr>
          <p:spPr bwMode="auto">
            <a:xfrm>
              <a:off x="3352" y="2343"/>
              <a:ext cx="15" cy="22"/>
            </a:xfrm>
            <a:custGeom>
              <a:avLst/>
              <a:gdLst>
                <a:gd name="T0" fmla="*/ 125 w 168"/>
                <a:gd name="T1" fmla="*/ 0 h 250"/>
                <a:gd name="T2" fmla="*/ 147 w 168"/>
                <a:gd name="T3" fmla="*/ 2 h 250"/>
                <a:gd name="T4" fmla="*/ 168 w 168"/>
                <a:gd name="T5" fmla="*/ 9 h 250"/>
                <a:gd name="T6" fmla="*/ 145 w 168"/>
                <a:gd name="T7" fmla="*/ 19 h 250"/>
                <a:gd name="T8" fmla="*/ 125 w 168"/>
                <a:gd name="T9" fmla="*/ 35 h 250"/>
                <a:gd name="T10" fmla="*/ 109 w 168"/>
                <a:gd name="T11" fmla="*/ 54 h 250"/>
                <a:gd name="T12" fmla="*/ 97 w 168"/>
                <a:gd name="T13" fmla="*/ 76 h 250"/>
                <a:gd name="T14" fmla="*/ 88 w 168"/>
                <a:gd name="T15" fmla="*/ 100 h 250"/>
                <a:gd name="T16" fmla="*/ 86 w 168"/>
                <a:gd name="T17" fmla="*/ 126 h 250"/>
                <a:gd name="T18" fmla="*/ 88 w 168"/>
                <a:gd name="T19" fmla="*/ 152 h 250"/>
                <a:gd name="T20" fmla="*/ 97 w 168"/>
                <a:gd name="T21" fmla="*/ 176 h 250"/>
                <a:gd name="T22" fmla="*/ 109 w 168"/>
                <a:gd name="T23" fmla="*/ 198 h 250"/>
                <a:gd name="T24" fmla="*/ 125 w 168"/>
                <a:gd name="T25" fmla="*/ 217 h 250"/>
                <a:gd name="T26" fmla="*/ 145 w 168"/>
                <a:gd name="T27" fmla="*/ 231 h 250"/>
                <a:gd name="T28" fmla="*/ 168 w 168"/>
                <a:gd name="T29" fmla="*/ 243 h 250"/>
                <a:gd name="T30" fmla="*/ 151 w 168"/>
                <a:gd name="T31" fmla="*/ 247 h 250"/>
                <a:gd name="T32" fmla="*/ 135 w 168"/>
                <a:gd name="T33" fmla="*/ 250 h 250"/>
                <a:gd name="T34" fmla="*/ 125 w 168"/>
                <a:gd name="T35" fmla="*/ 250 h 250"/>
                <a:gd name="T36" fmla="*/ 96 w 168"/>
                <a:gd name="T37" fmla="*/ 247 h 250"/>
                <a:gd name="T38" fmla="*/ 70 w 168"/>
                <a:gd name="T39" fmla="*/ 237 h 250"/>
                <a:gd name="T40" fmla="*/ 51 w 168"/>
                <a:gd name="T41" fmla="*/ 226 h 250"/>
                <a:gd name="T42" fmla="*/ 33 w 168"/>
                <a:gd name="T43" fmla="*/ 210 h 250"/>
                <a:gd name="T44" fmla="*/ 19 w 168"/>
                <a:gd name="T45" fmla="*/ 193 h 250"/>
                <a:gd name="T46" fmla="*/ 9 w 168"/>
                <a:gd name="T47" fmla="*/ 172 h 250"/>
                <a:gd name="T48" fmla="*/ 2 w 168"/>
                <a:gd name="T49" fmla="*/ 150 h 250"/>
                <a:gd name="T50" fmla="*/ 0 w 168"/>
                <a:gd name="T51" fmla="*/ 126 h 250"/>
                <a:gd name="T52" fmla="*/ 3 w 168"/>
                <a:gd name="T53" fmla="*/ 101 h 250"/>
                <a:gd name="T54" fmla="*/ 10 w 168"/>
                <a:gd name="T55" fmla="*/ 77 h 250"/>
                <a:gd name="T56" fmla="*/ 21 w 168"/>
                <a:gd name="T57" fmla="*/ 56 h 250"/>
                <a:gd name="T58" fmla="*/ 36 w 168"/>
                <a:gd name="T59" fmla="*/ 37 h 250"/>
                <a:gd name="T60" fmla="*/ 55 w 168"/>
                <a:gd name="T61" fmla="*/ 22 h 250"/>
                <a:gd name="T62" fmla="*/ 76 w 168"/>
                <a:gd name="T63" fmla="*/ 11 h 250"/>
                <a:gd name="T64" fmla="*/ 99 w 168"/>
                <a:gd name="T65" fmla="*/ 3 h 250"/>
                <a:gd name="T66" fmla="*/ 125 w 168"/>
                <a:gd name="T6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8" h="250">
                  <a:moveTo>
                    <a:pt x="125" y="0"/>
                  </a:moveTo>
                  <a:lnTo>
                    <a:pt x="147" y="2"/>
                  </a:lnTo>
                  <a:lnTo>
                    <a:pt x="168" y="9"/>
                  </a:lnTo>
                  <a:lnTo>
                    <a:pt x="145" y="19"/>
                  </a:lnTo>
                  <a:lnTo>
                    <a:pt x="125" y="35"/>
                  </a:lnTo>
                  <a:lnTo>
                    <a:pt x="109" y="54"/>
                  </a:lnTo>
                  <a:lnTo>
                    <a:pt x="97" y="76"/>
                  </a:lnTo>
                  <a:lnTo>
                    <a:pt x="88" y="100"/>
                  </a:lnTo>
                  <a:lnTo>
                    <a:pt x="86" y="126"/>
                  </a:lnTo>
                  <a:lnTo>
                    <a:pt x="88" y="152"/>
                  </a:lnTo>
                  <a:lnTo>
                    <a:pt x="97" y="176"/>
                  </a:lnTo>
                  <a:lnTo>
                    <a:pt x="109" y="198"/>
                  </a:lnTo>
                  <a:lnTo>
                    <a:pt x="125" y="217"/>
                  </a:lnTo>
                  <a:lnTo>
                    <a:pt x="145" y="231"/>
                  </a:lnTo>
                  <a:lnTo>
                    <a:pt x="168" y="243"/>
                  </a:lnTo>
                  <a:lnTo>
                    <a:pt x="151" y="247"/>
                  </a:lnTo>
                  <a:lnTo>
                    <a:pt x="135" y="250"/>
                  </a:lnTo>
                  <a:lnTo>
                    <a:pt x="125" y="250"/>
                  </a:lnTo>
                  <a:lnTo>
                    <a:pt x="96" y="247"/>
                  </a:lnTo>
                  <a:lnTo>
                    <a:pt x="70" y="237"/>
                  </a:lnTo>
                  <a:lnTo>
                    <a:pt x="51" y="226"/>
                  </a:lnTo>
                  <a:lnTo>
                    <a:pt x="33" y="210"/>
                  </a:lnTo>
                  <a:lnTo>
                    <a:pt x="19" y="193"/>
                  </a:lnTo>
                  <a:lnTo>
                    <a:pt x="9" y="172"/>
                  </a:lnTo>
                  <a:lnTo>
                    <a:pt x="2" y="150"/>
                  </a:lnTo>
                  <a:lnTo>
                    <a:pt x="0" y="126"/>
                  </a:lnTo>
                  <a:lnTo>
                    <a:pt x="3" y="101"/>
                  </a:lnTo>
                  <a:lnTo>
                    <a:pt x="10" y="77"/>
                  </a:lnTo>
                  <a:lnTo>
                    <a:pt x="21" y="56"/>
                  </a:lnTo>
                  <a:lnTo>
                    <a:pt x="36" y="37"/>
                  </a:lnTo>
                  <a:lnTo>
                    <a:pt x="55" y="22"/>
                  </a:lnTo>
                  <a:lnTo>
                    <a:pt x="76" y="11"/>
                  </a:lnTo>
                  <a:lnTo>
                    <a:pt x="99" y="3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EC691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Freeform 35"/>
            <p:cNvSpPr>
              <a:spLocks/>
            </p:cNvSpPr>
            <p:nvPr/>
          </p:nvSpPr>
          <p:spPr bwMode="auto">
            <a:xfrm>
              <a:off x="3592" y="2343"/>
              <a:ext cx="22" cy="22"/>
            </a:xfrm>
            <a:custGeom>
              <a:avLst/>
              <a:gdLst>
                <a:gd name="T0" fmla="*/ 125 w 250"/>
                <a:gd name="T1" fmla="*/ 0 h 250"/>
                <a:gd name="T2" fmla="*/ 150 w 250"/>
                <a:gd name="T3" fmla="*/ 3 h 250"/>
                <a:gd name="T4" fmla="*/ 174 w 250"/>
                <a:gd name="T5" fmla="*/ 11 h 250"/>
                <a:gd name="T6" fmla="*/ 195 w 250"/>
                <a:gd name="T7" fmla="*/ 22 h 250"/>
                <a:gd name="T8" fmla="*/ 214 w 250"/>
                <a:gd name="T9" fmla="*/ 37 h 250"/>
                <a:gd name="T10" fmla="*/ 229 w 250"/>
                <a:gd name="T11" fmla="*/ 56 h 250"/>
                <a:gd name="T12" fmla="*/ 240 w 250"/>
                <a:gd name="T13" fmla="*/ 77 h 250"/>
                <a:gd name="T14" fmla="*/ 247 w 250"/>
                <a:gd name="T15" fmla="*/ 101 h 250"/>
                <a:gd name="T16" fmla="*/ 250 w 250"/>
                <a:gd name="T17" fmla="*/ 126 h 250"/>
                <a:gd name="T18" fmla="*/ 247 w 250"/>
                <a:gd name="T19" fmla="*/ 151 h 250"/>
                <a:gd name="T20" fmla="*/ 240 w 250"/>
                <a:gd name="T21" fmla="*/ 174 h 250"/>
                <a:gd name="T22" fmla="*/ 229 w 250"/>
                <a:gd name="T23" fmla="*/ 195 h 250"/>
                <a:gd name="T24" fmla="*/ 214 w 250"/>
                <a:gd name="T25" fmla="*/ 213 h 250"/>
                <a:gd name="T26" fmla="*/ 195 w 250"/>
                <a:gd name="T27" fmla="*/ 229 h 250"/>
                <a:gd name="T28" fmla="*/ 174 w 250"/>
                <a:gd name="T29" fmla="*/ 241 h 250"/>
                <a:gd name="T30" fmla="*/ 150 w 250"/>
                <a:gd name="T31" fmla="*/ 248 h 250"/>
                <a:gd name="T32" fmla="*/ 125 w 250"/>
                <a:gd name="T33" fmla="*/ 250 h 250"/>
                <a:gd name="T34" fmla="*/ 100 w 250"/>
                <a:gd name="T35" fmla="*/ 248 h 250"/>
                <a:gd name="T36" fmla="*/ 77 w 250"/>
                <a:gd name="T37" fmla="*/ 241 h 250"/>
                <a:gd name="T38" fmla="*/ 56 w 250"/>
                <a:gd name="T39" fmla="*/ 229 h 250"/>
                <a:gd name="T40" fmla="*/ 37 w 250"/>
                <a:gd name="T41" fmla="*/ 213 h 250"/>
                <a:gd name="T42" fmla="*/ 21 w 250"/>
                <a:gd name="T43" fmla="*/ 195 h 250"/>
                <a:gd name="T44" fmla="*/ 10 w 250"/>
                <a:gd name="T45" fmla="*/ 174 h 250"/>
                <a:gd name="T46" fmla="*/ 2 w 250"/>
                <a:gd name="T47" fmla="*/ 151 h 250"/>
                <a:gd name="T48" fmla="*/ 0 w 250"/>
                <a:gd name="T49" fmla="*/ 126 h 250"/>
                <a:gd name="T50" fmla="*/ 2 w 250"/>
                <a:gd name="T51" fmla="*/ 101 h 250"/>
                <a:gd name="T52" fmla="*/ 10 w 250"/>
                <a:gd name="T53" fmla="*/ 77 h 250"/>
                <a:gd name="T54" fmla="*/ 21 w 250"/>
                <a:gd name="T55" fmla="*/ 56 h 250"/>
                <a:gd name="T56" fmla="*/ 37 w 250"/>
                <a:gd name="T57" fmla="*/ 37 h 250"/>
                <a:gd name="T58" fmla="*/ 56 w 250"/>
                <a:gd name="T59" fmla="*/ 22 h 250"/>
                <a:gd name="T60" fmla="*/ 77 w 250"/>
                <a:gd name="T61" fmla="*/ 11 h 250"/>
                <a:gd name="T62" fmla="*/ 100 w 250"/>
                <a:gd name="T63" fmla="*/ 3 h 250"/>
                <a:gd name="T64" fmla="*/ 125 w 250"/>
                <a:gd name="T6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50" h="250">
                  <a:moveTo>
                    <a:pt x="125" y="0"/>
                  </a:moveTo>
                  <a:lnTo>
                    <a:pt x="150" y="3"/>
                  </a:lnTo>
                  <a:lnTo>
                    <a:pt x="174" y="11"/>
                  </a:lnTo>
                  <a:lnTo>
                    <a:pt x="195" y="22"/>
                  </a:lnTo>
                  <a:lnTo>
                    <a:pt x="214" y="37"/>
                  </a:lnTo>
                  <a:lnTo>
                    <a:pt x="229" y="56"/>
                  </a:lnTo>
                  <a:lnTo>
                    <a:pt x="240" y="77"/>
                  </a:lnTo>
                  <a:lnTo>
                    <a:pt x="247" y="101"/>
                  </a:lnTo>
                  <a:lnTo>
                    <a:pt x="250" y="126"/>
                  </a:lnTo>
                  <a:lnTo>
                    <a:pt x="247" y="151"/>
                  </a:lnTo>
                  <a:lnTo>
                    <a:pt x="240" y="174"/>
                  </a:lnTo>
                  <a:lnTo>
                    <a:pt x="229" y="195"/>
                  </a:lnTo>
                  <a:lnTo>
                    <a:pt x="214" y="213"/>
                  </a:lnTo>
                  <a:lnTo>
                    <a:pt x="195" y="229"/>
                  </a:lnTo>
                  <a:lnTo>
                    <a:pt x="174" y="241"/>
                  </a:lnTo>
                  <a:lnTo>
                    <a:pt x="150" y="248"/>
                  </a:lnTo>
                  <a:lnTo>
                    <a:pt x="125" y="250"/>
                  </a:lnTo>
                  <a:lnTo>
                    <a:pt x="100" y="248"/>
                  </a:lnTo>
                  <a:lnTo>
                    <a:pt x="77" y="241"/>
                  </a:lnTo>
                  <a:lnTo>
                    <a:pt x="56" y="229"/>
                  </a:lnTo>
                  <a:lnTo>
                    <a:pt x="37" y="213"/>
                  </a:lnTo>
                  <a:lnTo>
                    <a:pt x="21" y="195"/>
                  </a:lnTo>
                  <a:lnTo>
                    <a:pt x="10" y="174"/>
                  </a:lnTo>
                  <a:lnTo>
                    <a:pt x="2" y="151"/>
                  </a:lnTo>
                  <a:lnTo>
                    <a:pt x="0" y="126"/>
                  </a:lnTo>
                  <a:lnTo>
                    <a:pt x="2" y="101"/>
                  </a:lnTo>
                  <a:lnTo>
                    <a:pt x="10" y="77"/>
                  </a:lnTo>
                  <a:lnTo>
                    <a:pt x="21" y="56"/>
                  </a:lnTo>
                  <a:lnTo>
                    <a:pt x="37" y="37"/>
                  </a:lnTo>
                  <a:lnTo>
                    <a:pt x="56" y="22"/>
                  </a:lnTo>
                  <a:lnTo>
                    <a:pt x="77" y="11"/>
                  </a:lnTo>
                  <a:lnTo>
                    <a:pt x="100" y="3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F792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Freeform 36"/>
            <p:cNvSpPr>
              <a:spLocks/>
            </p:cNvSpPr>
            <p:nvPr/>
          </p:nvSpPr>
          <p:spPr bwMode="auto">
            <a:xfrm>
              <a:off x="3472" y="2327"/>
              <a:ext cx="22" cy="22"/>
            </a:xfrm>
            <a:custGeom>
              <a:avLst/>
              <a:gdLst>
                <a:gd name="T0" fmla="*/ 118 w 236"/>
                <a:gd name="T1" fmla="*/ 0 h 236"/>
                <a:gd name="T2" fmla="*/ 145 w 236"/>
                <a:gd name="T3" fmla="*/ 3 h 236"/>
                <a:gd name="T4" fmla="*/ 170 w 236"/>
                <a:gd name="T5" fmla="*/ 13 h 236"/>
                <a:gd name="T6" fmla="*/ 192 w 236"/>
                <a:gd name="T7" fmla="*/ 26 h 236"/>
                <a:gd name="T8" fmla="*/ 210 w 236"/>
                <a:gd name="T9" fmla="*/ 44 h 236"/>
                <a:gd name="T10" fmla="*/ 225 w 236"/>
                <a:gd name="T11" fmla="*/ 66 h 236"/>
                <a:gd name="T12" fmla="*/ 233 w 236"/>
                <a:gd name="T13" fmla="*/ 91 h 236"/>
                <a:gd name="T14" fmla="*/ 236 w 236"/>
                <a:gd name="T15" fmla="*/ 118 h 236"/>
                <a:gd name="T16" fmla="*/ 233 w 236"/>
                <a:gd name="T17" fmla="*/ 145 h 236"/>
                <a:gd name="T18" fmla="*/ 225 w 236"/>
                <a:gd name="T19" fmla="*/ 170 h 236"/>
                <a:gd name="T20" fmla="*/ 210 w 236"/>
                <a:gd name="T21" fmla="*/ 192 h 236"/>
                <a:gd name="T22" fmla="*/ 192 w 236"/>
                <a:gd name="T23" fmla="*/ 210 h 236"/>
                <a:gd name="T24" fmla="*/ 170 w 236"/>
                <a:gd name="T25" fmla="*/ 225 h 236"/>
                <a:gd name="T26" fmla="*/ 145 w 236"/>
                <a:gd name="T27" fmla="*/ 233 h 236"/>
                <a:gd name="T28" fmla="*/ 118 w 236"/>
                <a:gd name="T29" fmla="*/ 236 h 236"/>
                <a:gd name="T30" fmla="*/ 91 w 236"/>
                <a:gd name="T31" fmla="*/ 233 h 236"/>
                <a:gd name="T32" fmla="*/ 66 w 236"/>
                <a:gd name="T33" fmla="*/ 225 h 236"/>
                <a:gd name="T34" fmla="*/ 44 w 236"/>
                <a:gd name="T35" fmla="*/ 210 h 236"/>
                <a:gd name="T36" fmla="*/ 26 w 236"/>
                <a:gd name="T37" fmla="*/ 192 h 236"/>
                <a:gd name="T38" fmla="*/ 12 w 236"/>
                <a:gd name="T39" fmla="*/ 170 h 236"/>
                <a:gd name="T40" fmla="*/ 3 w 236"/>
                <a:gd name="T41" fmla="*/ 145 h 236"/>
                <a:gd name="T42" fmla="*/ 0 w 236"/>
                <a:gd name="T43" fmla="*/ 118 h 236"/>
                <a:gd name="T44" fmla="*/ 3 w 236"/>
                <a:gd name="T45" fmla="*/ 91 h 236"/>
                <a:gd name="T46" fmla="*/ 12 w 236"/>
                <a:gd name="T47" fmla="*/ 66 h 236"/>
                <a:gd name="T48" fmla="*/ 26 w 236"/>
                <a:gd name="T49" fmla="*/ 44 h 236"/>
                <a:gd name="T50" fmla="*/ 44 w 236"/>
                <a:gd name="T51" fmla="*/ 26 h 236"/>
                <a:gd name="T52" fmla="*/ 66 w 236"/>
                <a:gd name="T53" fmla="*/ 13 h 236"/>
                <a:gd name="T54" fmla="*/ 91 w 236"/>
                <a:gd name="T55" fmla="*/ 3 h 236"/>
                <a:gd name="T56" fmla="*/ 118 w 236"/>
                <a:gd name="T57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lnTo>
                    <a:pt x="145" y="3"/>
                  </a:lnTo>
                  <a:lnTo>
                    <a:pt x="170" y="13"/>
                  </a:lnTo>
                  <a:lnTo>
                    <a:pt x="192" y="26"/>
                  </a:lnTo>
                  <a:lnTo>
                    <a:pt x="210" y="44"/>
                  </a:lnTo>
                  <a:lnTo>
                    <a:pt x="225" y="66"/>
                  </a:lnTo>
                  <a:lnTo>
                    <a:pt x="233" y="91"/>
                  </a:lnTo>
                  <a:lnTo>
                    <a:pt x="236" y="118"/>
                  </a:lnTo>
                  <a:lnTo>
                    <a:pt x="233" y="145"/>
                  </a:lnTo>
                  <a:lnTo>
                    <a:pt x="225" y="170"/>
                  </a:lnTo>
                  <a:lnTo>
                    <a:pt x="210" y="192"/>
                  </a:lnTo>
                  <a:lnTo>
                    <a:pt x="192" y="210"/>
                  </a:lnTo>
                  <a:lnTo>
                    <a:pt x="170" y="225"/>
                  </a:lnTo>
                  <a:lnTo>
                    <a:pt x="145" y="233"/>
                  </a:lnTo>
                  <a:lnTo>
                    <a:pt x="118" y="236"/>
                  </a:lnTo>
                  <a:lnTo>
                    <a:pt x="91" y="233"/>
                  </a:lnTo>
                  <a:lnTo>
                    <a:pt x="66" y="225"/>
                  </a:lnTo>
                  <a:lnTo>
                    <a:pt x="44" y="210"/>
                  </a:lnTo>
                  <a:lnTo>
                    <a:pt x="26" y="192"/>
                  </a:lnTo>
                  <a:lnTo>
                    <a:pt x="12" y="170"/>
                  </a:lnTo>
                  <a:lnTo>
                    <a:pt x="3" y="145"/>
                  </a:lnTo>
                  <a:lnTo>
                    <a:pt x="0" y="118"/>
                  </a:lnTo>
                  <a:lnTo>
                    <a:pt x="3" y="91"/>
                  </a:lnTo>
                  <a:lnTo>
                    <a:pt x="12" y="66"/>
                  </a:lnTo>
                  <a:lnTo>
                    <a:pt x="26" y="44"/>
                  </a:lnTo>
                  <a:lnTo>
                    <a:pt x="44" y="26"/>
                  </a:lnTo>
                  <a:lnTo>
                    <a:pt x="66" y="13"/>
                  </a:lnTo>
                  <a:lnTo>
                    <a:pt x="91" y="3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rgbClr val="BDD0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Freeform 37"/>
            <p:cNvSpPr>
              <a:spLocks noEditPoints="1"/>
            </p:cNvSpPr>
            <p:nvPr/>
          </p:nvSpPr>
          <p:spPr bwMode="auto">
            <a:xfrm>
              <a:off x="3473" y="2327"/>
              <a:ext cx="11" cy="19"/>
            </a:xfrm>
            <a:custGeom>
              <a:avLst/>
              <a:gdLst>
                <a:gd name="T0" fmla="*/ 0 w 118"/>
                <a:gd name="T1" fmla="*/ 170 h 211"/>
                <a:gd name="T2" fmla="*/ 0 w 118"/>
                <a:gd name="T3" fmla="*/ 170 h 211"/>
                <a:gd name="T4" fmla="*/ 14 w 118"/>
                <a:gd name="T5" fmla="*/ 192 h 211"/>
                <a:gd name="T6" fmla="*/ 33 w 118"/>
                <a:gd name="T7" fmla="*/ 211 h 211"/>
                <a:gd name="T8" fmla="*/ 14 w 118"/>
                <a:gd name="T9" fmla="*/ 192 h 211"/>
                <a:gd name="T10" fmla="*/ 0 w 118"/>
                <a:gd name="T11" fmla="*/ 170 h 211"/>
                <a:gd name="T12" fmla="*/ 106 w 118"/>
                <a:gd name="T13" fmla="*/ 0 h 211"/>
                <a:gd name="T14" fmla="*/ 118 w 118"/>
                <a:gd name="T15" fmla="*/ 1 h 211"/>
                <a:gd name="T16" fmla="*/ 106 w 118"/>
                <a:gd name="T17" fmla="*/ 0 h 211"/>
                <a:gd name="T18" fmla="*/ 79 w 118"/>
                <a:gd name="T19" fmla="*/ 3 h 211"/>
                <a:gd name="T20" fmla="*/ 55 w 118"/>
                <a:gd name="T21" fmla="*/ 12 h 211"/>
                <a:gd name="T22" fmla="*/ 33 w 118"/>
                <a:gd name="T23" fmla="*/ 26 h 211"/>
                <a:gd name="T24" fmla="*/ 14 w 118"/>
                <a:gd name="T25" fmla="*/ 44 h 211"/>
                <a:gd name="T26" fmla="*/ 0 w 118"/>
                <a:gd name="T27" fmla="*/ 66 h 211"/>
                <a:gd name="T28" fmla="*/ 0 w 118"/>
                <a:gd name="T29" fmla="*/ 66 h 211"/>
                <a:gd name="T30" fmla="*/ 14 w 118"/>
                <a:gd name="T31" fmla="*/ 44 h 211"/>
                <a:gd name="T32" fmla="*/ 33 w 118"/>
                <a:gd name="T33" fmla="*/ 26 h 211"/>
                <a:gd name="T34" fmla="*/ 55 w 118"/>
                <a:gd name="T35" fmla="*/ 12 h 211"/>
                <a:gd name="T36" fmla="*/ 79 w 118"/>
                <a:gd name="T37" fmla="*/ 3 h 211"/>
                <a:gd name="T38" fmla="*/ 106 w 118"/>
                <a:gd name="T3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8" h="211">
                  <a:moveTo>
                    <a:pt x="0" y="170"/>
                  </a:moveTo>
                  <a:lnTo>
                    <a:pt x="0" y="170"/>
                  </a:lnTo>
                  <a:lnTo>
                    <a:pt x="14" y="192"/>
                  </a:lnTo>
                  <a:lnTo>
                    <a:pt x="33" y="211"/>
                  </a:lnTo>
                  <a:lnTo>
                    <a:pt x="14" y="192"/>
                  </a:lnTo>
                  <a:lnTo>
                    <a:pt x="0" y="170"/>
                  </a:lnTo>
                  <a:close/>
                  <a:moveTo>
                    <a:pt x="106" y="0"/>
                  </a:moveTo>
                  <a:lnTo>
                    <a:pt x="118" y="1"/>
                  </a:lnTo>
                  <a:lnTo>
                    <a:pt x="106" y="0"/>
                  </a:lnTo>
                  <a:lnTo>
                    <a:pt x="79" y="3"/>
                  </a:lnTo>
                  <a:lnTo>
                    <a:pt x="55" y="12"/>
                  </a:lnTo>
                  <a:lnTo>
                    <a:pt x="33" y="26"/>
                  </a:lnTo>
                  <a:lnTo>
                    <a:pt x="14" y="4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14" y="44"/>
                  </a:lnTo>
                  <a:lnTo>
                    <a:pt x="33" y="26"/>
                  </a:lnTo>
                  <a:lnTo>
                    <a:pt x="55" y="12"/>
                  </a:lnTo>
                  <a:lnTo>
                    <a:pt x="79" y="3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BC1C4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Freeform 38"/>
            <p:cNvSpPr>
              <a:spLocks/>
            </p:cNvSpPr>
            <p:nvPr/>
          </p:nvSpPr>
          <p:spPr bwMode="auto">
            <a:xfrm>
              <a:off x="3472" y="2333"/>
              <a:ext cx="1" cy="10"/>
            </a:xfrm>
            <a:custGeom>
              <a:avLst/>
              <a:gdLst>
                <a:gd name="T0" fmla="*/ 12 w 12"/>
                <a:gd name="T1" fmla="*/ 0 h 104"/>
                <a:gd name="T2" fmla="*/ 12 w 12"/>
                <a:gd name="T3" fmla="*/ 0 h 104"/>
                <a:gd name="T4" fmla="*/ 3 w 12"/>
                <a:gd name="T5" fmla="*/ 25 h 104"/>
                <a:gd name="T6" fmla="*/ 0 w 12"/>
                <a:gd name="T7" fmla="*/ 52 h 104"/>
                <a:gd name="T8" fmla="*/ 3 w 12"/>
                <a:gd name="T9" fmla="*/ 79 h 104"/>
                <a:gd name="T10" fmla="*/ 12 w 12"/>
                <a:gd name="T11" fmla="*/ 104 h 104"/>
                <a:gd name="T12" fmla="*/ 12 w 12"/>
                <a:gd name="T13" fmla="*/ 104 h 104"/>
                <a:gd name="T14" fmla="*/ 3 w 12"/>
                <a:gd name="T15" fmla="*/ 79 h 104"/>
                <a:gd name="T16" fmla="*/ 0 w 12"/>
                <a:gd name="T17" fmla="*/ 52 h 104"/>
                <a:gd name="T18" fmla="*/ 3 w 12"/>
                <a:gd name="T19" fmla="*/ 25 h 104"/>
                <a:gd name="T20" fmla="*/ 12 w 12"/>
                <a:gd name="T21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104">
                  <a:moveTo>
                    <a:pt x="12" y="0"/>
                  </a:moveTo>
                  <a:lnTo>
                    <a:pt x="12" y="0"/>
                  </a:lnTo>
                  <a:lnTo>
                    <a:pt x="3" y="25"/>
                  </a:lnTo>
                  <a:lnTo>
                    <a:pt x="0" y="52"/>
                  </a:lnTo>
                  <a:lnTo>
                    <a:pt x="3" y="79"/>
                  </a:lnTo>
                  <a:lnTo>
                    <a:pt x="12" y="104"/>
                  </a:lnTo>
                  <a:lnTo>
                    <a:pt x="12" y="104"/>
                  </a:lnTo>
                  <a:lnTo>
                    <a:pt x="3" y="79"/>
                  </a:lnTo>
                  <a:lnTo>
                    <a:pt x="0" y="52"/>
                  </a:lnTo>
                  <a:lnTo>
                    <a:pt x="3" y="25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Freeform 39"/>
            <p:cNvSpPr>
              <a:spLocks/>
            </p:cNvSpPr>
            <p:nvPr/>
          </p:nvSpPr>
          <p:spPr bwMode="auto">
            <a:xfrm>
              <a:off x="3472" y="2327"/>
              <a:ext cx="15" cy="22"/>
            </a:xfrm>
            <a:custGeom>
              <a:avLst/>
              <a:gdLst>
                <a:gd name="T0" fmla="*/ 118 w 158"/>
                <a:gd name="T1" fmla="*/ 0 h 236"/>
                <a:gd name="T2" fmla="*/ 130 w 158"/>
                <a:gd name="T3" fmla="*/ 1 h 236"/>
                <a:gd name="T4" fmla="*/ 144 w 158"/>
                <a:gd name="T5" fmla="*/ 3 h 236"/>
                <a:gd name="T6" fmla="*/ 158 w 158"/>
                <a:gd name="T7" fmla="*/ 7 h 236"/>
                <a:gd name="T8" fmla="*/ 136 w 158"/>
                <a:gd name="T9" fmla="*/ 18 h 236"/>
                <a:gd name="T10" fmla="*/ 117 w 158"/>
                <a:gd name="T11" fmla="*/ 31 h 236"/>
                <a:gd name="T12" fmla="*/ 101 w 158"/>
                <a:gd name="T13" fmla="*/ 49 h 236"/>
                <a:gd name="T14" fmla="*/ 89 w 158"/>
                <a:gd name="T15" fmla="*/ 70 h 236"/>
                <a:gd name="T16" fmla="*/ 81 w 158"/>
                <a:gd name="T17" fmla="*/ 93 h 236"/>
                <a:gd name="T18" fmla="*/ 79 w 158"/>
                <a:gd name="T19" fmla="*/ 118 h 236"/>
                <a:gd name="T20" fmla="*/ 81 w 158"/>
                <a:gd name="T21" fmla="*/ 143 h 236"/>
                <a:gd name="T22" fmla="*/ 89 w 158"/>
                <a:gd name="T23" fmla="*/ 166 h 236"/>
                <a:gd name="T24" fmla="*/ 101 w 158"/>
                <a:gd name="T25" fmla="*/ 187 h 236"/>
                <a:gd name="T26" fmla="*/ 117 w 158"/>
                <a:gd name="T27" fmla="*/ 205 h 236"/>
                <a:gd name="T28" fmla="*/ 136 w 158"/>
                <a:gd name="T29" fmla="*/ 218 h 236"/>
                <a:gd name="T30" fmla="*/ 158 w 158"/>
                <a:gd name="T31" fmla="*/ 229 h 236"/>
                <a:gd name="T32" fmla="*/ 138 w 158"/>
                <a:gd name="T33" fmla="*/ 234 h 236"/>
                <a:gd name="T34" fmla="*/ 118 w 158"/>
                <a:gd name="T35" fmla="*/ 236 h 236"/>
                <a:gd name="T36" fmla="*/ 91 w 158"/>
                <a:gd name="T37" fmla="*/ 233 h 236"/>
                <a:gd name="T38" fmla="*/ 67 w 158"/>
                <a:gd name="T39" fmla="*/ 225 h 236"/>
                <a:gd name="T40" fmla="*/ 45 w 158"/>
                <a:gd name="T41" fmla="*/ 211 h 236"/>
                <a:gd name="T42" fmla="*/ 26 w 158"/>
                <a:gd name="T43" fmla="*/ 192 h 236"/>
                <a:gd name="T44" fmla="*/ 12 w 158"/>
                <a:gd name="T45" fmla="*/ 170 h 236"/>
                <a:gd name="T46" fmla="*/ 3 w 158"/>
                <a:gd name="T47" fmla="*/ 145 h 236"/>
                <a:gd name="T48" fmla="*/ 0 w 158"/>
                <a:gd name="T49" fmla="*/ 118 h 236"/>
                <a:gd name="T50" fmla="*/ 3 w 158"/>
                <a:gd name="T51" fmla="*/ 91 h 236"/>
                <a:gd name="T52" fmla="*/ 12 w 158"/>
                <a:gd name="T53" fmla="*/ 66 h 236"/>
                <a:gd name="T54" fmla="*/ 26 w 158"/>
                <a:gd name="T55" fmla="*/ 44 h 236"/>
                <a:gd name="T56" fmla="*/ 45 w 158"/>
                <a:gd name="T57" fmla="*/ 26 h 236"/>
                <a:gd name="T58" fmla="*/ 67 w 158"/>
                <a:gd name="T59" fmla="*/ 12 h 236"/>
                <a:gd name="T60" fmla="*/ 91 w 158"/>
                <a:gd name="T61" fmla="*/ 3 h 236"/>
                <a:gd name="T62" fmla="*/ 118 w 158"/>
                <a:gd name="T63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8" h="236">
                  <a:moveTo>
                    <a:pt x="118" y="0"/>
                  </a:moveTo>
                  <a:lnTo>
                    <a:pt x="130" y="1"/>
                  </a:lnTo>
                  <a:lnTo>
                    <a:pt x="144" y="3"/>
                  </a:lnTo>
                  <a:lnTo>
                    <a:pt x="158" y="7"/>
                  </a:lnTo>
                  <a:lnTo>
                    <a:pt x="136" y="18"/>
                  </a:lnTo>
                  <a:lnTo>
                    <a:pt x="117" y="31"/>
                  </a:lnTo>
                  <a:lnTo>
                    <a:pt x="101" y="49"/>
                  </a:lnTo>
                  <a:lnTo>
                    <a:pt x="89" y="70"/>
                  </a:lnTo>
                  <a:lnTo>
                    <a:pt x="81" y="93"/>
                  </a:lnTo>
                  <a:lnTo>
                    <a:pt x="79" y="118"/>
                  </a:lnTo>
                  <a:lnTo>
                    <a:pt x="81" y="143"/>
                  </a:lnTo>
                  <a:lnTo>
                    <a:pt x="89" y="166"/>
                  </a:lnTo>
                  <a:lnTo>
                    <a:pt x="101" y="187"/>
                  </a:lnTo>
                  <a:lnTo>
                    <a:pt x="117" y="205"/>
                  </a:lnTo>
                  <a:lnTo>
                    <a:pt x="136" y="218"/>
                  </a:lnTo>
                  <a:lnTo>
                    <a:pt x="158" y="229"/>
                  </a:lnTo>
                  <a:lnTo>
                    <a:pt x="138" y="234"/>
                  </a:lnTo>
                  <a:lnTo>
                    <a:pt x="118" y="236"/>
                  </a:lnTo>
                  <a:lnTo>
                    <a:pt x="91" y="233"/>
                  </a:lnTo>
                  <a:lnTo>
                    <a:pt x="67" y="225"/>
                  </a:lnTo>
                  <a:lnTo>
                    <a:pt x="45" y="211"/>
                  </a:lnTo>
                  <a:lnTo>
                    <a:pt x="26" y="192"/>
                  </a:lnTo>
                  <a:lnTo>
                    <a:pt x="12" y="170"/>
                  </a:lnTo>
                  <a:lnTo>
                    <a:pt x="3" y="145"/>
                  </a:lnTo>
                  <a:lnTo>
                    <a:pt x="0" y="118"/>
                  </a:lnTo>
                  <a:lnTo>
                    <a:pt x="3" y="91"/>
                  </a:lnTo>
                  <a:lnTo>
                    <a:pt x="12" y="66"/>
                  </a:lnTo>
                  <a:lnTo>
                    <a:pt x="26" y="44"/>
                  </a:lnTo>
                  <a:lnTo>
                    <a:pt x="45" y="26"/>
                  </a:lnTo>
                  <a:lnTo>
                    <a:pt x="67" y="12"/>
                  </a:lnTo>
                  <a:lnTo>
                    <a:pt x="91" y="3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rgbClr val="A6BCD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Freeform 40"/>
            <p:cNvSpPr>
              <a:spLocks/>
            </p:cNvSpPr>
            <p:nvPr/>
          </p:nvSpPr>
          <p:spPr bwMode="auto">
            <a:xfrm>
              <a:off x="3577" y="2295"/>
              <a:ext cx="19" cy="7"/>
            </a:xfrm>
            <a:custGeom>
              <a:avLst/>
              <a:gdLst>
                <a:gd name="T0" fmla="*/ 159 w 208"/>
                <a:gd name="T1" fmla="*/ 0 h 76"/>
                <a:gd name="T2" fmla="*/ 184 w 208"/>
                <a:gd name="T3" fmla="*/ 2 h 76"/>
                <a:gd name="T4" fmla="*/ 208 w 208"/>
                <a:gd name="T5" fmla="*/ 6 h 76"/>
                <a:gd name="T6" fmla="*/ 184 w 208"/>
                <a:gd name="T7" fmla="*/ 2 h 76"/>
                <a:gd name="T8" fmla="*/ 159 w 208"/>
                <a:gd name="T9" fmla="*/ 0 h 76"/>
                <a:gd name="T10" fmla="*/ 128 w 208"/>
                <a:gd name="T11" fmla="*/ 3 h 76"/>
                <a:gd name="T12" fmla="*/ 97 w 208"/>
                <a:gd name="T13" fmla="*/ 10 h 76"/>
                <a:gd name="T14" fmla="*/ 69 w 208"/>
                <a:gd name="T15" fmla="*/ 21 h 76"/>
                <a:gd name="T16" fmla="*/ 43 w 208"/>
                <a:gd name="T17" fmla="*/ 37 h 76"/>
                <a:gd name="T18" fmla="*/ 20 w 208"/>
                <a:gd name="T19" fmla="*/ 55 h 76"/>
                <a:gd name="T20" fmla="*/ 0 w 208"/>
                <a:gd name="T21" fmla="*/ 76 h 76"/>
                <a:gd name="T22" fmla="*/ 0 w 208"/>
                <a:gd name="T23" fmla="*/ 76 h 76"/>
                <a:gd name="T24" fmla="*/ 20 w 208"/>
                <a:gd name="T25" fmla="*/ 55 h 76"/>
                <a:gd name="T26" fmla="*/ 43 w 208"/>
                <a:gd name="T27" fmla="*/ 37 h 76"/>
                <a:gd name="T28" fmla="*/ 69 w 208"/>
                <a:gd name="T29" fmla="*/ 21 h 76"/>
                <a:gd name="T30" fmla="*/ 97 w 208"/>
                <a:gd name="T31" fmla="*/ 9 h 76"/>
                <a:gd name="T32" fmla="*/ 128 w 208"/>
                <a:gd name="T33" fmla="*/ 3 h 76"/>
                <a:gd name="T34" fmla="*/ 159 w 208"/>
                <a:gd name="T3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8" h="76">
                  <a:moveTo>
                    <a:pt x="159" y="0"/>
                  </a:moveTo>
                  <a:lnTo>
                    <a:pt x="184" y="2"/>
                  </a:lnTo>
                  <a:lnTo>
                    <a:pt x="208" y="6"/>
                  </a:lnTo>
                  <a:lnTo>
                    <a:pt x="184" y="2"/>
                  </a:lnTo>
                  <a:lnTo>
                    <a:pt x="159" y="0"/>
                  </a:lnTo>
                  <a:lnTo>
                    <a:pt x="128" y="3"/>
                  </a:lnTo>
                  <a:lnTo>
                    <a:pt x="97" y="10"/>
                  </a:lnTo>
                  <a:lnTo>
                    <a:pt x="69" y="21"/>
                  </a:lnTo>
                  <a:lnTo>
                    <a:pt x="43" y="37"/>
                  </a:lnTo>
                  <a:lnTo>
                    <a:pt x="20" y="55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20" y="55"/>
                  </a:lnTo>
                  <a:lnTo>
                    <a:pt x="43" y="37"/>
                  </a:lnTo>
                  <a:lnTo>
                    <a:pt x="69" y="21"/>
                  </a:lnTo>
                  <a:lnTo>
                    <a:pt x="97" y="9"/>
                  </a:lnTo>
                  <a:lnTo>
                    <a:pt x="128" y="3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BC1C4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Freeform 41"/>
            <p:cNvSpPr>
              <a:spLocks/>
            </p:cNvSpPr>
            <p:nvPr/>
          </p:nvSpPr>
          <p:spPr bwMode="auto">
            <a:xfrm>
              <a:off x="3574" y="2302"/>
              <a:ext cx="3" cy="6"/>
            </a:xfrm>
            <a:custGeom>
              <a:avLst/>
              <a:gdLst>
                <a:gd name="T0" fmla="*/ 35 w 35"/>
                <a:gd name="T1" fmla="*/ 0 h 62"/>
                <a:gd name="T2" fmla="*/ 35 w 35"/>
                <a:gd name="T3" fmla="*/ 0 h 62"/>
                <a:gd name="T4" fmla="*/ 15 w 35"/>
                <a:gd name="T5" fmla="*/ 30 h 62"/>
                <a:gd name="T6" fmla="*/ 0 w 35"/>
                <a:gd name="T7" fmla="*/ 62 h 62"/>
                <a:gd name="T8" fmla="*/ 15 w 35"/>
                <a:gd name="T9" fmla="*/ 30 h 62"/>
                <a:gd name="T10" fmla="*/ 35 w 35"/>
                <a:gd name="T11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62">
                  <a:moveTo>
                    <a:pt x="35" y="0"/>
                  </a:moveTo>
                  <a:lnTo>
                    <a:pt x="35" y="0"/>
                  </a:lnTo>
                  <a:lnTo>
                    <a:pt x="15" y="30"/>
                  </a:lnTo>
                  <a:lnTo>
                    <a:pt x="0" y="62"/>
                  </a:lnTo>
                  <a:lnTo>
                    <a:pt x="15" y="3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2346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Freeform 42"/>
            <p:cNvSpPr>
              <a:spLocks/>
            </p:cNvSpPr>
            <p:nvPr/>
          </p:nvSpPr>
          <p:spPr bwMode="auto">
            <a:xfrm>
              <a:off x="3573" y="2295"/>
              <a:ext cx="25" cy="38"/>
            </a:xfrm>
            <a:custGeom>
              <a:avLst/>
              <a:gdLst>
                <a:gd name="T0" fmla="*/ 205 w 277"/>
                <a:gd name="T1" fmla="*/ 0 h 410"/>
                <a:gd name="T2" fmla="*/ 230 w 277"/>
                <a:gd name="T3" fmla="*/ 2 h 410"/>
                <a:gd name="T4" fmla="*/ 254 w 277"/>
                <a:gd name="T5" fmla="*/ 6 h 410"/>
                <a:gd name="T6" fmla="*/ 277 w 277"/>
                <a:gd name="T7" fmla="*/ 14 h 410"/>
                <a:gd name="T8" fmla="*/ 245 w 277"/>
                <a:gd name="T9" fmla="*/ 28 h 410"/>
                <a:gd name="T10" fmla="*/ 217 w 277"/>
                <a:gd name="T11" fmla="*/ 49 h 410"/>
                <a:gd name="T12" fmla="*/ 193 w 277"/>
                <a:gd name="T13" fmla="*/ 73 h 410"/>
                <a:gd name="T14" fmla="*/ 172 w 277"/>
                <a:gd name="T15" fmla="*/ 102 h 410"/>
                <a:gd name="T16" fmla="*/ 157 w 277"/>
                <a:gd name="T17" fmla="*/ 134 h 410"/>
                <a:gd name="T18" fmla="*/ 147 w 277"/>
                <a:gd name="T19" fmla="*/ 168 h 410"/>
                <a:gd name="T20" fmla="*/ 144 w 277"/>
                <a:gd name="T21" fmla="*/ 205 h 410"/>
                <a:gd name="T22" fmla="*/ 147 w 277"/>
                <a:gd name="T23" fmla="*/ 241 h 410"/>
                <a:gd name="T24" fmla="*/ 157 w 277"/>
                <a:gd name="T25" fmla="*/ 276 h 410"/>
                <a:gd name="T26" fmla="*/ 172 w 277"/>
                <a:gd name="T27" fmla="*/ 308 h 410"/>
                <a:gd name="T28" fmla="*/ 193 w 277"/>
                <a:gd name="T29" fmla="*/ 336 h 410"/>
                <a:gd name="T30" fmla="*/ 217 w 277"/>
                <a:gd name="T31" fmla="*/ 360 h 410"/>
                <a:gd name="T32" fmla="*/ 245 w 277"/>
                <a:gd name="T33" fmla="*/ 381 h 410"/>
                <a:gd name="T34" fmla="*/ 277 w 277"/>
                <a:gd name="T35" fmla="*/ 396 h 410"/>
                <a:gd name="T36" fmla="*/ 254 w 277"/>
                <a:gd name="T37" fmla="*/ 403 h 410"/>
                <a:gd name="T38" fmla="*/ 230 w 277"/>
                <a:gd name="T39" fmla="*/ 407 h 410"/>
                <a:gd name="T40" fmla="*/ 205 w 277"/>
                <a:gd name="T41" fmla="*/ 410 h 410"/>
                <a:gd name="T42" fmla="*/ 172 w 277"/>
                <a:gd name="T43" fmla="*/ 406 h 410"/>
                <a:gd name="T44" fmla="*/ 140 w 277"/>
                <a:gd name="T45" fmla="*/ 399 h 410"/>
                <a:gd name="T46" fmla="*/ 111 w 277"/>
                <a:gd name="T47" fmla="*/ 387 h 410"/>
                <a:gd name="T48" fmla="*/ 84 w 277"/>
                <a:gd name="T49" fmla="*/ 370 h 410"/>
                <a:gd name="T50" fmla="*/ 61 w 277"/>
                <a:gd name="T51" fmla="*/ 349 h 410"/>
                <a:gd name="T52" fmla="*/ 40 w 277"/>
                <a:gd name="T53" fmla="*/ 326 h 410"/>
                <a:gd name="T54" fmla="*/ 23 w 277"/>
                <a:gd name="T55" fmla="*/ 299 h 410"/>
                <a:gd name="T56" fmla="*/ 10 w 277"/>
                <a:gd name="T57" fmla="*/ 270 h 410"/>
                <a:gd name="T58" fmla="*/ 3 w 277"/>
                <a:gd name="T59" fmla="*/ 238 h 410"/>
                <a:gd name="T60" fmla="*/ 0 w 277"/>
                <a:gd name="T61" fmla="*/ 205 h 410"/>
                <a:gd name="T62" fmla="*/ 3 w 277"/>
                <a:gd name="T63" fmla="*/ 170 h 410"/>
                <a:gd name="T64" fmla="*/ 11 w 277"/>
                <a:gd name="T65" fmla="*/ 138 h 410"/>
                <a:gd name="T66" fmla="*/ 26 w 277"/>
                <a:gd name="T67" fmla="*/ 106 h 410"/>
                <a:gd name="T68" fmla="*/ 46 w 277"/>
                <a:gd name="T69" fmla="*/ 76 h 410"/>
                <a:gd name="T70" fmla="*/ 66 w 277"/>
                <a:gd name="T71" fmla="*/ 55 h 410"/>
                <a:gd name="T72" fmla="*/ 89 w 277"/>
                <a:gd name="T73" fmla="*/ 37 h 410"/>
                <a:gd name="T74" fmla="*/ 115 w 277"/>
                <a:gd name="T75" fmla="*/ 21 h 410"/>
                <a:gd name="T76" fmla="*/ 143 w 277"/>
                <a:gd name="T77" fmla="*/ 10 h 410"/>
                <a:gd name="T78" fmla="*/ 174 w 277"/>
                <a:gd name="T79" fmla="*/ 3 h 410"/>
                <a:gd name="T80" fmla="*/ 205 w 277"/>
                <a:gd name="T81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7" h="410">
                  <a:moveTo>
                    <a:pt x="205" y="0"/>
                  </a:moveTo>
                  <a:lnTo>
                    <a:pt x="230" y="2"/>
                  </a:lnTo>
                  <a:lnTo>
                    <a:pt x="254" y="6"/>
                  </a:lnTo>
                  <a:lnTo>
                    <a:pt x="277" y="14"/>
                  </a:lnTo>
                  <a:lnTo>
                    <a:pt x="245" y="28"/>
                  </a:lnTo>
                  <a:lnTo>
                    <a:pt x="217" y="49"/>
                  </a:lnTo>
                  <a:lnTo>
                    <a:pt x="193" y="73"/>
                  </a:lnTo>
                  <a:lnTo>
                    <a:pt x="172" y="102"/>
                  </a:lnTo>
                  <a:lnTo>
                    <a:pt x="157" y="134"/>
                  </a:lnTo>
                  <a:lnTo>
                    <a:pt x="147" y="168"/>
                  </a:lnTo>
                  <a:lnTo>
                    <a:pt x="144" y="205"/>
                  </a:lnTo>
                  <a:lnTo>
                    <a:pt x="147" y="241"/>
                  </a:lnTo>
                  <a:lnTo>
                    <a:pt x="157" y="276"/>
                  </a:lnTo>
                  <a:lnTo>
                    <a:pt x="172" y="308"/>
                  </a:lnTo>
                  <a:lnTo>
                    <a:pt x="193" y="336"/>
                  </a:lnTo>
                  <a:lnTo>
                    <a:pt x="217" y="360"/>
                  </a:lnTo>
                  <a:lnTo>
                    <a:pt x="245" y="381"/>
                  </a:lnTo>
                  <a:lnTo>
                    <a:pt x="277" y="396"/>
                  </a:lnTo>
                  <a:lnTo>
                    <a:pt x="254" y="403"/>
                  </a:lnTo>
                  <a:lnTo>
                    <a:pt x="230" y="407"/>
                  </a:lnTo>
                  <a:lnTo>
                    <a:pt x="205" y="410"/>
                  </a:lnTo>
                  <a:lnTo>
                    <a:pt x="172" y="406"/>
                  </a:lnTo>
                  <a:lnTo>
                    <a:pt x="140" y="399"/>
                  </a:lnTo>
                  <a:lnTo>
                    <a:pt x="111" y="387"/>
                  </a:lnTo>
                  <a:lnTo>
                    <a:pt x="84" y="370"/>
                  </a:lnTo>
                  <a:lnTo>
                    <a:pt x="61" y="349"/>
                  </a:lnTo>
                  <a:lnTo>
                    <a:pt x="40" y="326"/>
                  </a:lnTo>
                  <a:lnTo>
                    <a:pt x="23" y="299"/>
                  </a:lnTo>
                  <a:lnTo>
                    <a:pt x="10" y="270"/>
                  </a:lnTo>
                  <a:lnTo>
                    <a:pt x="3" y="238"/>
                  </a:lnTo>
                  <a:lnTo>
                    <a:pt x="0" y="205"/>
                  </a:lnTo>
                  <a:lnTo>
                    <a:pt x="3" y="170"/>
                  </a:lnTo>
                  <a:lnTo>
                    <a:pt x="11" y="138"/>
                  </a:lnTo>
                  <a:lnTo>
                    <a:pt x="26" y="106"/>
                  </a:lnTo>
                  <a:lnTo>
                    <a:pt x="46" y="76"/>
                  </a:lnTo>
                  <a:lnTo>
                    <a:pt x="66" y="55"/>
                  </a:lnTo>
                  <a:lnTo>
                    <a:pt x="89" y="37"/>
                  </a:lnTo>
                  <a:lnTo>
                    <a:pt x="115" y="21"/>
                  </a:lnTo>
                  <a:lnTo>
                    <a:pt x="143" y="10"/>
                  </a:lnTo>
                  <a:lnTo>
                    <a:pt x="174" y="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79C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Freeform 43"/>
            <p:cNvSpPr>
              <a:spLocks/>
            </p:cNvSpPr>
            <p:nvPr/>
          </p:nvSpPr>
          <p:spPr bwMode="auto">
            <a:xfrm>
              <a:off x="3598" y="2364"/>
              <a:ext cx="6" cy="1"/>
            </a:xfrm>
            <a:custGeom>
              <a:avLst/>
              <a:gdLst>
                <a:gd name="T0" fmla="*/ 0 w 65"/>
                <a:gd name="T1" fmla="*/ 0 h 13"/>
                <a:gd name="T2" fmla="*/ 17 w 65"/>
                <a:gd name="T3" fmla="*/ 7 h 13"/>
                <a:gd name="T4" fmla="*/ 36 w 65"/>
                <a:gd name="T5" fmla="*/ 12 h 13"/>
                <a:gd name="T6" fmla="*/ 55 w 65"/>
                <a:gd name="T7" fmla="*/ 13 h 13"/>
                <a:gd name="T8" fmla="*/ 65 w 65"/>
                <a:gd name="T9" fmla="*/ 13 h 13"/>
                <a:gd name="T10" fmla="*/ 55 w 65"/>
                <a:gd name="T11" fmla="*/ 13 h 13"/>
                <a:gd name="T12" fmla="*/ 36 w 65"/>
                <a:gd name="T13" fmla="*/ 12 h 13"/>
                <a:gd name="T14" fmla="*/ 17 w 65"/>
                <a:gd name="T15" fmla="*/ 7 h 13"/>
                <a:gd name="T16" fmla="*/ 0 w 65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13">
                  <a:moveTo>
                    <a:pt x="0" y="0"/>
                  </a:moveTo>
                  <a:lnTo>
                    <a:pt x="17" y="7"/>
                  </a:lnTo>
                  <a:lnTo>
                    <a:pt x="36" y="12"/>
                  </a:lnTo>
                  <a:lnTo>
                    <a:pt x="55" y="13"/>
                  </a:lnTo>
                  <a:lnTo>
                    <a:pt x="65" y="13"/>
                  </a:lnTo>
                  <a:lnTo>
                    <a:pt x="55" y="13"/>
                  </a:lnTo>
                  <a:lnTo>
                    <a:pt x="36" y="12"/>
                  </a:lnTo>
                  <a:lnTo>
                    <a:pt x="17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346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Freeform 44"/>
            <p:cNvSpPr>
              <a:spLocks/>
            </p:cNvSpPr>
            <p:nvPr/>
          </p:nvSpPr>
          <p:spPr bwMode="auto">
            <a:xfrm>
              <a:off x="3592" y="2343"/>
              <a:ext cx="15" cy="22"/>
            </a:xfrm>
            <a:custGeom>
              <a:avLst/>
              <a:gdLst>
                <a:gd name="T0" fmla="*/ 125 w 169"/>
                <a:gd name="T1" fmla="*/ 0 h 250"/>
                <a:gd name="T2" fmla="*/ 148 w 169"/>
                <a:gd name="T3" fmla="*/ 2 h 250"/>
                <a:gd name="T4" fmla="*/ 169 w 169"/>
                <a:gd name="T5" fmla="*/ 9 h 250"/>
                <a:gd name="T6" fmla="*/ 146 w 169"/>
                <a:gd name="T7" fmla="*/ 19 h 250"/>
                <a:gd name="T8" fmla="*/ 126 w 169"/>
                <a:gd name="T9" fmla="*/ 35 h 250"/>
                <a:gd name="T10" fmla="*/ 110 w 169"/>
                <a:gd name="T11" fmla="*/ 54 h 250"/>
                <a:gd name="T12" fmla="*/ 98 w 169"/>
                <a:gd name="T13" fmla="*/ 76 h 250"/>
                <a:gd name="T14" fmla="*/ 89 w 169"/>
                <a:gd name="T15" fmla="*/ 100 h 250"/>
                <a:gd name="T16" fmla="*/ 87 w 169"/>
                <a:gd name="T17" fmla="*/ 126 h 250"/>
                <a:gd name="T18" fmla="*/ 89 w 169"/>
                <a:gd name="T19" fmla="*/ 152 h 250"/>
                <a:gd name="T20" fmla="*/ 98 w 169"/>
                <a:gd name="T21" fmla="*/ 176 h 250"/>
                <a:gd name="T22" fmla="*/ 110 w 169"/>
                <a:gd name="T23" fmla="*/ 198 h 250"/>
                <a:gd name="T24" fmla="*/ 126 w 169"/>
                <a:gd name="T25" fmla="*/ 217 h 250"/>
                <a:gd name="T26" fmla="*/ 146 w 169"/>
                <a:gd name="T27" fmla="*/ 231 h 250"/>
                <a:gd name="T28" fmla="*/ 169 w 169"/>
                <a:gd name="T29" fmla="*/ 243 h 250"/>
                <a:gd name="T30" fmla="*/ 152 w 169"/>
                <a:gd name="T31" fmla="*/ 247 h 250"/>
                <a:gd name="T32" fmla="*/ 135 w 169"/>
                <a:gd name="T33" fmla="*/ 250 h 250"/>
                <a:gd name="T34" fmla="*/ 125 w 169"/>
                <a:gd name="T35" fmla="*/ 250 h 250"/>
                <a:gd name="T36" fmla="*/ 106 w 169"/>
                <a:gd name="T37" fmla="*/ 249 h 250"/>
                <a:gd name="T38" fmla="*/ 87 w 169"/>
                <a:gd name="T39" fmla="*/ 244 h 250"/>
                <a:gd name="T40" fmla="*/ 70 w 169"/>
                <a:gd name="T41" fmla="*/ 237 h 250"/>
                <a:gd name="T42" fmla="*/ 51 w 169"/>
                <a:gd name="T43" fmla="*/ 225 h 250"/>
                <a:gd name="T44" fmla="*/ 34 w 169"/>
                <a:gd name="T45" fmla="*/ 210 h 250"/>
                <a:gd name="T46" fmla="*/ 20 w 169"/>
                <a:gd name="T47" fmla="*/ 193 h 250"/>
                <a:gd name="T48" fmla="*/ 10 w 169"/>
                <a:gd name="T49" fmla="*/ 172 h 250"/>
                <a:gd name="T50" fmla="*/ 2 w 169"/>
                <a:gd name="T51" fmla="*/ 150 h 250"/>
                <a:gd name="T52" fmla="*/ 0 w 169"/>
                <a:gd name="T53" fmla="*/ 126 h 250"/>
                <a:gd name="T54" fmla="*/ 2 w 169"/>
                <a:gd name="T55" fmla="*/ 101 h 250"/>
                <a:gd name="T56" fmla="*/ 10 w 169"/>
                <a:gd name="T57" fmla="*/ 77 h 250"/>
                <a:gd name="T58" fmla="*/ 21 w 169"/>
                <a:gd name="T59" fmla="*/ 56 h 250"/>
                <a:gd name="T60" fmla="*/ 37 w 169"/>
                <a:gd name="T61" fmla="*/ 37 h 250"/>
                <a:gd name="T62" fmla="*/ 56 w 169"/>
                <a:gd name="T63" fmla="*/ 22 h 250"/>
                <a:gd name="T64" fmla="*/ 77 w 169"/>
                <a:gd name="T65" fmla="*/ 11 h 250"/>
                <a:gd name="T66" fmla="*/ 100 w 169"/>
                <a:gd name="T67" fmla="*/ 3 h 250"/>
                <a:gd name="T68" fmla="*/ 125 w 169"/>
                <a:gd name="T69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9" h="250">
                  <a:moveTo>
                    <a:pt x="125" y="0"/>
                  </a:moveTo>
                  <a:lnTo>
                    <a:pt x="148" y="2"/>
                  </a:lnTo>
                  <a:lnTo>
                    <a:pt x="169" y="9"/>
                  </a:lnTo>
                  <a:lnTo>
                    <a:pt x="146" y="19"/>
                  </a:lnTo>
                  <a:lnTo>
                    <a:pt x="126" y="35"/>
                  </a:lnTo>
                  <a:lnTo>
                    <a:pt x="110" y="54"/>
                  </a:lnTo>
                  <a:lnTo>
                    <a:pt x="98" y="76"/>
                  </a:lnTo>
                  <a:lnTo>
                    <a:pt x="89" y="100"/>
                  </a:lnTo>
                  <a:lnTo>
                    <a:pt x="87" y="126"/>
                  </a:lnTo>
                  <a:lnTo>
                    <a:pt x="89" y="152"/>
                  </a:lnTo>
                  <a:lnTo>
                    <a:pt x="98" y="176"/>
                  </a:lnTo>
                  <a:lnTo>
                    <a:pt x="110" y="198"/>
                  </a:lnTo>
                  <a:lnTo>
                    <a:pt x="126" y="217"/>
                  </a:lnTo>
                  <a:lnTo>
                    <a:pt x="146" y="231"/>
                  </a:lnTo>
                  <a:lnTo>
                    <a:pt x="169" y="243"/>
                  </a:lnTo>
                  <a:lnTo>
                    <a:pt x="152" y="247"/>
                  </a:lnTo>
                  <a:lnTo>
                    <a:pt x="135" y="250"/>
                  </a:lnTo>
                  <a:lnTo>
                    <a:pt x="125" y="250"/>
                  </a:lnTo>
                  <a:lnTo>
                    <a:pt x="106" y="249"/>
                  </a:lnTo>
                  <a:lnTo>
                    <a:pt x="87" y="244"/>
                  </a:lnTo>
                  <a:lnTo>
                    <a:pt x="70" y="237"/>
                  </a:lnTo>
                  <a:lnTo>
                    <a:pt x="51" y="225"/>
                  </a:lnTo>
                  <a:lnTo>
                    <a:pt x="34" y="210"/>
                  </a:lnTo>
                  <a:lnTo>
                    <a:pt x="20" y="193"/>
                  </a:lnTo>
                  <a:lnTo>
                    <a:pt x="10" y="172"/>
                  </a:lnTo>
                  <a:lnTo>
                    <a:pt x="2" y="150"/>
                  </a:lnTo>
                  <a:lnTo>
                    <a:pt x="0" y="126"/>
                  </a:lnTo>
                  <a:lnTo>
                    <a:pt x="2" y="101"/>
                  </a:lnTo>
                  <a:lnTo>
                    <a:pt x="10" y="77"/>
                  </a:lnTo>
                  <a:lnTo>
                    <a:pt x="21" y="56"/>
                  </a:lnTo>
                  <a:lnTo>
                    <a:pt x="37" y="37"/>
                  </a:lnTo>
                  <a:lnTo>
                    <a:pt x="56" y="22"/>
                  </a:lnTo>
                  <a:lnTo>
                    <a:pt x="77" y="11"/>
                  </a:lnTo>
                  <a:lnTo>
                    <a:pt x="100" y="3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EC691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Freeform 45"/>
            <p:cNvSpPr>
              <a:spLocks/>
            </p:cNvSpPr>
            <p:nvPr/>
          </p:nvSpPr>
          <p:spPr bwMode="auto">
            <a:xfrm>
              <a:off x="3363" y="2168"/>
              <a:ext cx="111" cy="96"/>
            </a:xfrm>
            <a:custGeom>
              <a:avLst/>
              <a:gdLst>
                <a:gd name="T0" fmla="*/ 1218 w 1218"/>
                <a:gd name="T1" fmla="*/ 0 h 1059"/>
                <a:gd name="T2" fmla="*/ 1104 w 1218"/>
                <a:gd name="T3" fmla="*/ 8 h 1059"/>
                <a:gd name="T4" fmla="*/ 1003 w 1218"/>
                <a:gd name="T5" fmla="*/ 33 h 1059"/>
                <a:gd name="T6" fmla="*/ 911 w 1218"/>
                <a:gd name="T7" fmla="*/ 72 h 1059"/>
                <a:gd name="T8" fmla="*/ 829 w 1218"/>
                <a:gd name="T9" fmla="*/ 123 h 1059"/>
                <a:gd name="T10" fmla="*/ 758 w 1218"/>
                <a:gd name="T11" fmla="*/ 185 h 1059"/>
                <a:gd name="T12" fmla="*/ 683 w 1218"/>
                <a:gd name="T13" fmla="*/ 226 h 1059"/>
                <a:gd name="T14" fmla="*/ 602 w 1218"/>
                <a:gd name="T15" fmla="*/ 253 h 1059"/>
                <a:gd name="T16" fmla="*/ 529 w 1218"/>
                <a:gd name="T17" fmla="*/ 295 h 1059"/>
                <a:gd name="T18" fmla="*/ 461 w 1218"/>
                <a:gd name="T19" fmla="*/ 356 h 1059"/>
                <a:gd name="T20" fmla="*/ 397 w 1218"/>
                <a:gd name="T21" fmla="*/ 440 h 1059"/>
                <a:gd name="T22" fmla="*/ 340 w 1218"/>
                <a:gd name="T23" fmla="*/ 541 h 1059"/>
                <a:gd name="T24" fmla="*/ 293 w 1218"/>
                <a:gd name="T25" fmla="*/ 662 h 1059"/>
                <a:gd name="T26" fmla="*/ 258 w 1218"/>
                <a:gd name="T27" fmla="*/ 786 h 1059"/>
                <a:gd name="T28" fmla="*/ 245 w 1218"/>
                <a:gd name="T29" fmla="*/ 844 h 1059"/>
                <a:gd name="T30" fmla="*/ 245 w 1218"/>
                <a:gd name="T31" fmla="*/ 844 h 1059"/>
                <a:gd name="T32" fmla="*/ 450 w 1218"/>
                <a:gd name="T33" fmla="*/ 884 h 1059"/>
                <a:gd name="T34" fmla="*/ 441 w 1218"/>
                <a:gd name="T35" fmla="*/ 956 h 1059"/>
                <a:gd name="T36" fmla="*/ 434 w 1218"/>
                <a:gd name="T37" fmla="*/ 1011 h 1059"/>
                <a:gd name="T38" fmla="*/ 432 w 1218"/>
                <a:gd name="T39" fmla="*/ 1047 h 1059"/>
                <a:gd name="T40" fmla="*/ 431 w 1218"/>
                <a:gd name="T41" fmla="*/ 1059 h 1059"/>
                <a:gd name="T42" fmla="*/ 0 w 1218"/>
                <a:gd name="T43" fmla="*/ 1057 h 1059"/>
                <a:gd name="T44" fmla="*/ 1 w 1218"/>
                <a:gd name="T45" fmla="*/ 1039 h 1059"/>
                <a:gd name="T46" fmla="*/ 3 w 1218"/>
                <a:gd name="T47" fmla="*/ 1004 h 1059"/>
                <a:gd name="T48" fmla="*/ 8 w 1218"/>
                <a:gd name="T49" fmla="*/ 955 h 1059"/>
                <a:gd name="T50" fmla="*/ 17 w 1218"/>
                <a:gd name="T51" fmla="*/ 893 h 1059"/>
                <a:gd name="T52" fmla="*/ 29 w 1218"/>
                <a:gd name="T53" fmla="*/ 823 h 1059"/>
                <a:gd name="T54" fmla="*/ 45 w 1218"/>
                <a:gd name="T55" fmla="*/ 745 h 1059"/>
                <a:gd name="T56" fmla="*/ 67 w 1218"/>
                <a:gd name="T57" fmla="*/ 660 h 1059"/>
                <a:gd name="T58" fmla="*/ 95 w 1218"/>
                <a:gd name="T59" fmla="*/ 574 h 1059"/>
                <a:gd name="T60" fmla="*/ 129 w 1218"/>
                <a:gd name="T61" fmla="*/ 486 h 1059"/>
                <a:gd name="T62" fmla="*/ 171 w 1218"/>
                <a:gd name="T63" fmla="*/ 398 h 1059"/>
                <a:gd name="T64" fmla="*/ 221 w 1218"/>
                <a:gd name="T65" fmla="*/ 315 h 1059"/>
                <a:gd name="T66" fmla="*/ 279 w 1218"/>
                <a:gd name="T67" fmla="*/ 236 h 1059"/>
                <a:gd name="T68" fmla="*/ 347 w 1218"/>
                <a:gd name="T69" fmla="*/ 165 h 1059"/>
                <a:gd name="T70" fmla="*/ 425 w 1218"/>
                <a:gd name="T71" fmla="*/ 105 h 1059"/>
                <a:gd name="T72" fmla="*/ 513 w 1218"/>
                <a:gd name="T73" fmla="*/ 55 h 1059"/>
                <a:gd name="T74" fmla="*/ 613 w 1218"/>
                <a:gd name="T75" fmla="*/ 21 h 1059"/>
                <a:gd name="T76" fmla="*/ 726 w 1218"/>
                <a:gd name="T77" fmla="*/ 2 h 1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18" h="1059">
                  <a:moveTo>
                    <a:pt x="787" y="0"/>
                  </a:moveTo>
                  <a:lnTo>
                    <a:pt x="1218" y="0"/>
                  </a:lnTo>
                  <a:lnTo>
                    <a:pt x="1161" y="2"/>
                  </a:lnTo>
                  <a:lnTo>
                    <a:pt x="1104" y="8"/>
                  </a:lnTo>
                  <a:lnTo>
                    <a:pt x="1052" y="19"/>
                  </a:lnTo>
                  <a:lnTo>
                    <a:pt x="1003" y="33"/>
                  </a:lnTo>
                  <a:lnTo>
                    <a:pt x="956" y="51"/>
                  </a:lnTo>
                  <a:lnTo>
                    <a:pt x="911" y="72"/>
                  </a:lnTo>
                  <a:lnTo>
                    <a:pt x="869" y="96"/>
                  </a:lnTo>
                  <a:lnTo>
                    <a:pt x="829" y="123"/>
                  </a:lnTo>
                  <a:lnTo>
                    <a:pt x="792" y="153"/>
                  </a:lnTo>
                  <a:lnTo>
                    <a:pt x="758" y="185"/>
                  </a:lnTo>
                  <a:lnTo>
                    <a:pt x="725" y="219"/>
                  </a:lnTo>
                  <a:lnTo>
                    <a:pt x="683" y="226"/>
                  </a:lnTo>
                  <a:lnTo>
                    <a:pt x="641" y="237"/>
                  </a:lnTo>
                  <a:lnTo>
                    <a:pt x="602" y="253"/>
                  </a:lnTo>
                  <a:lnTo>
                    <a:pt x="564" y="272"/>
                  </a:lnTo>
                  <a:lnTo>
                    <a:pt x="529" y="295"/>
                  </a:lnTo>
                  <a:lnTo>
                    <a:pt x="495" y="322"/>
                  </a:lnTo>
                  <a:lnTo>
                    <a:pt x="461" y="356"/>
                  </a:lnTo>
                  <a:lnTo>
                    <a:pt x="427" y="396"/>
                  </a:lnTo>
                  <a:lnTo>
                    <a:pt x="397" y="440"/>
                  </a:lnTo>
                  <a:lnTo>
                    <a:pt x="367" y="488"/>
                  </a:lnTo>
                  <a:lnTo>
                    <a:pt x="340" y="541"/>
                  </a:lnTo>
                  <a:lnTo>
                    <a:pt x="316" y="599"/>
                  </a:lnTo>
                  <a:lnTo>
                    <a:pt x="293" y="662"/>
                  </a:lnTo>
                  <a:lnTo>
                    <a:pt x="273" y="725"/>
                  </a:lnTo>
                  <a:lnTo>
                    <a:pt x="258" y="786"/>
                  </a:lnTo>
                  <a:lnTo>
                    <a:pt x="245" y="844"/>
                  </a:lnTo>
                  <a:lnTo>
                    <a:pt x="245" y="844"/>
                  </a:lnTo>
                  <a:lnTo>
                    <a:pt x="245" y="844"/>
                  </a:lnTo>
                  <a:lnTo>
                    <a:pt x="245" y="844"/>
                  </a:lnTo>
                  <a:lnTo>
                    <a:pt x="458" y="844"/>
                  </a:lnTo>
                  <a:lnTo>
                    <a:pt x="450" y="884"/>
                  </a:lnTo>
                  <a:lnTo>
                    <a:pt x="445" y="922"/>
                  </a:lnTo>
                  <a:lnTo>
                    <a:pt x="441" y="956"/>
                  </a:lnTo>
                  <a:lnTo>
                    <a:pt x="437" y="985"/>
                  </a:lnTo>
                  <a:lnTo>
                    <a:pt x="434" y="1011"/>
                  </a:lnTo>
                  <a:lnTo>
                    <a:pt x="433" y="1031"/>
                  </a:lnTo>
                  <a:lnTo>
                    <a:pt x="432" y="1047"/>
                  </a:lnTo>
                  <a:lnTo>
                    <a:pt x="431" y="1056"/>
                  </a:lnTo>
                  <a:lnTo>
                    <a:pt x="431" y="1059"/>
                  </a:lnTo>
                  <a:lnTo>
                    <a:pt x="0" y="1059"/>
                  </a:lnTo>
                  <a:lnTo>
                    <a:pt x="0" y="1057"/>
                  </a:lnTo>
                  <a:lnTo>
                    <a:pt x="0" y="1050"/>
                  </a:lnTo>
                  <a:lnTo>
                    <a:pt x="1" y="1039"/>
                  </a:lnTo>
                  <a:lnTo>
                    <a:pt x="2" y="1023"/>
                  </a:lnTo>
                  <a:lnTo>
                    <a:pt x="3" y="1004"/>
                  </a:lnTo>
                  <a:lnTo>
                    <a:pt x="5" y="981"/>
                  </a:lnTo>
                  <a:lnTo>
                    <a:pt x="8" y="955"/>
                  </a:lnTo>
                  <a:lnTo>
                    <a:pt x="13" y="926"/>
                  </a:lnTo>
                  <a:lnTo>
                    <a:pt x="17" y="893"/>
                  </a:lnTo>
                  <a:lnTo>
                    <a:pt x="22" y="860"/>
                  </a:lnTo>
                  <a:lnTo>
                    <a:pt x="29" y="823"/>
                  </a:lnTo>
                  <a:lnTo>
                    <a:pt x="37" y="785"/>
                  </a:lnTo>
                  <a:lnTo>
                    <a:pt x="45" y="745"/>
                  </a:lnTo>
                  <a:lnTo>
                    <a:pt x="56" y="703"/>
                  </a:lnTo>
                  <a:lnTo>
                    <a:pt x="67" y="660"/>
                  </a:lnTo>
                  <a:lnTo>
                    <a:pt x="81" y="617"/>
                  </a:lnTo>
                  <a:lnTo>
                    <a:pt x="95" y="574"/>
                  </a:lnTo>
                  <a:lnTo>
                    <a:pt x="111" y="530"/>
                  </a:lnTo>
                  <a:lnTo>
                    <a:pt x="129" y="486"/>
                  </a:lnTo>
                  <a:lnTo>
                    <a:pt x="149" y="442"/>
                  </a:lnTo>
                  <a:lnTo>
                    <a:pt x="171" y="398"/>
                  </a:lnTo>
                  <a:lnTo>
                    <a:pt x="195" y="356"/>
                  </a:lnTo>
                  <a:lnTo>
                    <a:pt x="221" y="315"/>
                  </a:lnTo>
                  <a:lnTo>
                    <a:pt x="248" y="275"/>
                  </a:lnTo>
                  <a:lnTo>
                    <a:pt x="279" y="236"/>
                  </a:lnTo>
                  <a:lnTo>
                    <a:pt x="312" y="200"/>
                  </a:lnTo>
                  <a:lnTo>
                    <a:pt x="347" y="165"/>
                  </a:lnTo>
                  <a:lnTo>
                    <a:pt x="384" y="134"/>
                  </a:lnTo>
                  <a:lnTo>
                    <a:pt x="425" y="105"/>
                  </a:lnTo>
                  <a:lnTo>
                    <a:pt x="468" y="78"/>
                  </a:lnTo>
                  <a:lnTo>
                    <a:pt x="513" y="55"/>
                  </a:lnTo>
                  <a:lnTo>
                    <a:pt x="562" y="37"/>
                  </a:lnTo>
                  <a:lnTo>
                    <a:pt x="613" y="21"/>
                  </a:lnTo>
                  <a:lnTo>
                    <a:pt x="668" y="9"/>
                  </a:lnTo>
                  <a:lnTo>
                    <a:pt x="726" y="2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2346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Freeform 46"/>
            <p:cNvSpPr>
              <a:spLocks/>
            </p:cNvSpPr>
            <p:nvPr/>
          </p:nvSpPr>
          <p:spPr bwMode="auto">
            <a:xfrm>
              <a:off x="3385" y="2188"/>
              <a:ext cx="44" cy="57"/>
            </a:xfrm>
            <a:custGeom>
              <a:avLst/>
              <a:gdLst>
                <a:gd name="T0" fmla="*/ 480 w 480"/>
                <a:gd name="T1" fmla="*/ 0 h 625"/>
                <a:gd name="T2" fmla="*/ 439 w 480"/>
                <a:gd name="T3" fmla="*/ 52 h 625"/>
                <a:gd name="T4" fmla="*/ 400 w 480"/>
                <a:gd name="T5" fmla="*/ 106 h 625"/>
                <a:gd name="T6" fmla="*/ 366 w 480"/>
                <a:gd name="T7" fmla="*/ 163 h 625"/>
                <a:gd name="T8" fmla="*/ 336 w 480"/>
                <a:gd name="T9" fmla="*/ 223 h 625"/>
                <a:gd name="T10" fmla="*/ 310 w 480"/>
                <a:gd name="T11" fmla="*/ 283 h 625"/>
                <a:gd name="T12" fmla="*/ 286 w 480"/>
                <a:gd name="T13" fmla="*/ 343 h 625"/>
                <a:gd name="T14" fmla="*/ 266 w 480"/>
                <a:gd name="T15" fmla="*/ 403 h 625"/>
                <a:gd name="T16" fmla="*/ 248 w 480"/>
                <a:gd name="T17" fmla="*/ 461 h 625"/>
                <a:gd name="T18" fmla="*/ 234 w 480"/>
                <a:gd name="T19" fmla="*/ 519 h 625"/>
                <a:gd name="T20" fmla="*/ 222 w 480"/>
                <a:gd name="T21" fmla="*/ 573 h 625"/>
                <a:gd name="T22" fmla="*/ 213 w 480"/>
                <a:gd name="T23" fmla="*/ 625 h 625"/>
                <a:gd name="T24" fmla="*/ 0 w 480"/>
                <a:gd name="T25" fmla="*/ 625 h 625"/>
                <a:gd name="T26" fmla="*/ 13 w 480"/>
                <a:gd name="T27" fmla="*/ 567 h 625"/>
                <a:gd name="T28" fmla="*/ 28 w 480"/>
                <a:gd name="T29" fmla="*/ 506 h 625"/>
                <a:gd name="T30" fmla="*/ 48 w 480"/>
                <a:gd name="T31" fmla="*/ 443 h 625"/>
                <a:gd name="T32" fmla="*/ 71 w 480"/>
                <a:gd name="T33" fmla="*/ 380 h 625"/>
                <a:gd name="T34" fmla="*/ 95 w 480"/>
                <a:gd name="T35" fmla="*/ 322 h 625"/>
                <a:gd name="T36" fmla="*/ 122 w 480"/>
                <a:gd name="T37" fmla="*/ 269 h 625"/>
                <a:gd name="T38" fmla="*/ 152 w 480"/>
                <a:gd name="T39" fmla="*/ 221 h 625"/>
                <a:gd name="T40" fmla="*/ 182 w 480"/>
                <a:gd name="T41" fmla="*/ 177 h 625"/>
                <a:gd name="T42" fmla="*/ 216 w 480"/>
                <a:gd name="T43" fmla="*/ 137 h 625"/>
                <a:gd name="T44" fmla="*/ 250 w 480"/>
                <a:gd name="T45" fmla="*/ 103 h 625"/>
                <a:gd name="T46" fmla="*/ 284 w 480"/>
                <a:gd name="T47" fmla="*/ 76 h 625"/>
                <a:gd name="T48" fmla="*/ 319 w 480"/>
                <a:gd name="T49" fmla="*/ 53 h 625"/>
                <a:gd name="T50" fmla="*/ 357 w 480"/>
                <a:gd name="T51" fmla="*/ 34 h 625"/>
                <a:gd name="T52" fmla="*/ 396 w 480"/>
                <a:gd name="T53" fmla="*/ 18 h 625"/>
                <a:gd name="T54" fmla="*/ 438 w 480"/>
                <a:gd name="T55" fmla="*/ 7 h 625"/>
                <a:gd name="T56" fmla="*/ 480 w 480"/>
                <a:gd name="T57" fmla="*/ 0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0" h="625">
                  <a:moveTo>
                    <a:pt x="480" y="0"/>
                  </a:moveTo>
                  <a:lnTo>
                    <a:pt x="439" y="52"/>
                  </a:lnTo>
                  <a:lnTo>
                    <a:pt x="400" y="106"/>
                  </a:lnTo>
                  <a:lnTo>
                    <a:pt x="366" y="163"/>
                  </a:lnTo>
                  <a:lnTo>
                    <a:pt x="336" y="223"/>
                  </a:lnTo>
                  <a:lnTo>
                    <a:pt x="310" y="283"/>
                  </a:lnTo>
                  <a:lnTo>
                    <a:pt x="286" y="343"/>
                  </a:lnTo>
                  <a:lnTo>
                    <a:pt x="266" y="403"/>
                  </a:lnTo>
                  <a:lnTo>
                    <a:pt x="248" y="461"/>
                  </a:lnTo>
                  <a:lnTo>
                    <a:pt x="234" y="519"/>
                  </a:lnTo>
                  <a:lnTo>
                    <a:pt x="222" y="573"/>
                  </a:lnTo>
                  <a:lnTo>
                    <a:pt x="213" y="625"/>
                  </a:lnTo>
                  <a:lnTo>
                    <a:pt x="0" y="625"/>
                  </a:lnTo>
                  <a:lnTo>
                    <a:pt x="13" y="567"/>
                  </a:lnTo>
                  <a:lnTo>
                    <a:pt x="28" y="506"/>
                  </a:lnTo>
                  <a:lnTo>
                    <a:pt x="48" y="443"/>
                  </a:lnTo>
                  <a:lnTo>
                    <a:pt x="71" y="380"/>
                  </a:lnTo>
                  <a:lnTo>
                    <a:pt x="95" y="322"/>
                  </a:lnTo>
                  <a:lnTo>
                    <a:pt x="122" y="269"/>
                  </a:lnTo>
                  <a:lnTo>
                    <a:pt x="152" y="221"/>
                  </a:lnTo>
                  <a:lnTo>
                    <a:pt x="182" y="177"/>
                  </a:lnTo>
                  <a:lnTo>
                    <a:pt x="216" y="137"/>
                  </a:lnTo>
                  <a:lnTo>
                    <a:pt x="250" y="103"/>
                  </a:lnTo>
                  <a:lnTo>
                    <a:pt x="284" y="76"/>
                  </a:lnTo>
                  <a:lnTo>
                    <a:pt x="319" y="53"/>
                  </a:lnTo>
                  <a:lnTo>
                    <a:pt x="357" y="34"/>
                  </a:lnTo>
                  <a:lnTo>
                    <a:pt x="396" y="18"/>
                  </a:lnTo>
                  <a:lnTo>
                    <a:pt x="438" y="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92FF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47"/>
            <p:cNvSpPr>
              <a:spLocks noChangeArrowheads="1"/>
            </p:cNvSpPr>
            <p:nvPr/>
          </p:nvSpPr>
          <p:spPr bwMode="auto">
            <a:xfrm>
              <a:off x="3446" y="2385"/>
              <a:ext cx="74" cy="25"/>
            </a:xfrm>
            <a:prstGeom prst="rect">
              <a:avLst/>
            </a:prstGeom>
            <a:solidFill>
              <a:srgbClr val="BDD0F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48"/>
            <p:cNvSpPr>
              <a:spLocks noChangeArrowheads="1"/>
            </p:cNvSpPr>
            <p:nvPr/>
          </p:nvSpPr>
          <p:spPr bwMode="auto">
            <a:xfrm>
              <a:off x="3446" y="2398"/>
              <a:ext cx="1" cy="12"/>
            </a:xfrm>
            <a:prstGeom prst="rect">
              <a:avLst/>
            </a:prstGeom>
            <a:solidFill>
              <a:srgbClr val="E8EFE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Freeform 49"/>
            <p:cNvSpPr>
              <a:spLocks/>
            </p:cNvSpPr>
            <p:nvPr/>
          </p:nvSpPr>
          <p:spPr bwMode="auto">
            <a:xfrm>
              <a:off x="3446" y="2385"/>
              <a:ext cx="16" cy="13"/>
            </a:xfrm>
            <a:custGeom>
              <a:avLst/>
              <a:gdLst>
                <a:gd name="T0" fmla="*/ 0 w 170"/>
                <a:gd name="T1" fmla="*/ 0 h 136"/>
                <a:gd name="T2" fmla="*/ 170 w 170"/>
                <a:gd name="T3" fmla="*/ 0 h 136"/>
                <a:gd name="T4" fmla="*/ 170 w 170"/>
                <a:gd name="T5" fmla="*/ 0 h 136"/>
                <a:gd name="T6" fmla="*/ 0 w 170"/>
                <a:gd name="T7" fmla="*/ 0 h 136"/>
                <a:gd name="T8" fmla="*/ 0 w 170"/>
                <a:gd name="T9" fmla="*/ 136 h 136"/>
                <a:gd name="T10" fmla="*/ 0 w 170"/>
                <a:gd name="T11" fmla="*/ 136 h 136"/>
                <a:gd name="T12" fmla="*/ 0 w 170"/>
                <a:gd name="T13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36">
                  <a:moveTo>
                    <a:pt x="0" y="0"/>
                  </a:moveTo>
                  <a:lnTo>
                    <a:pt x="170" y="0"/>
                  </a:lnTo>
                  <a:lnTo>
                    <a:pt x="170" y="0"/>
                  </a:lnTo>
                  <a:lnTo>
                    <a:pt x="0" y="0"/>
                  </a:lnTo>
                  <a:lnTo>
                    <a:pt x="0" y="136"/>
                  </a:lnTo>
                  <a:lnTo>
                    <a:pt x="0" y="1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1C4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Freeform 50"/>
            <p:cNvSpPr>
              <a:spLocks/>
            </p:cNvSpPr>
            <p:nvPr/>
          </p:nvSpPr>
          <p:spPr bwMode="auto">
            <a:xfrm>
              <a:off x="3446" y="2385"/>
              <a:ext cx="28" cy="25"/>
            </a:xfrm>
            <a:custGeom>
              <a:avLst/>
              <a:gdLst>
                <a:gd name="T0" fmla="*/ 0 w 308"/>
                <a:gd name="T1" fmla="*/ 0 h 272"/>
                <a:gd name="T2" fmla="*/ 170 w 308"/>
                <a:gd name="T3" fmla="*/ 0 h 272"/>
                <a:gd name="T4" fmla="*/ 168 w 308"/>
                <a:gd name="T5" fmla="*/ 19 h 272"/>
                <a:gd name="T6" fmla="*/ 167 w 308"/>
                <a:gd name="T7" fmla="*/ 40 h 272"/>
                <a:gd name="T8" fmla="*/ 167 w 308"/>
                <a:gd name="T9" fmla="*/ 63 h 272"/>
                <a:gd name="T10" fmla="*/ 169 w 308"/>
                <a:gd name="T11" fmla="*/ 86 h 272"/>
                <a:gd name="T12" fmla="*/ 174 w 308"/>
                <a:gd name="T13" fmla="*/ 111 h 272"/>
                <a:gd name="T14" fmla="*/ 181 w 308"/>
                <a:gd name="T15" fmla="*/ 135 h 272"/>
                <a:gd name="T16" fmla="*/ 192 w 308"/>
                <a:gd name="T17" fmla="*/ 160 h 272"/>
                <a:gd name="T18" fmla="*/ 206 w 308"/>
                <a:gd name="T19" fmla="*/ 185 h 272"/>
                <a:gd name="T20" fmla="*/ 224 w 308"/>
                <a:gd name="T21" fmla="*/ 209 h 272"/>
                <a:gd name="T22" fmla="*/ 247 w 308"/>
                <a:gd name="T23" fmla="*/ 231 h 272"/>
                <a:gd name="T24" fmla="*/ 274 w 308"/>
                <a:gd name="T25" fmla="*/ 252 h 272"/>
                <a:gd name="T26" fmla="*/ 308 w 308"/>
                <a:gd name="T27" fmla="*/ 272 h 272"/>
                <a:gd name="T28" fmla="*/ 0 w 308"/>
                <a:gd name="T29" fmla="*/ 272 h 272"/>
                <a:gd name="T30" fmla="*/ 0 w 308"/>
                <a:gd name="T3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8" h="272">
                  <a:moveTo>
                    <a:pt x="0" y="0"/>
                  </a:moveTo>
                  <a:lnTo>
                    <a:pt x="170" y="0"/>
                  </a:lnTo>
                  <a:lnTo>
                    <a:pt x="168" y="19"/>
                  </a:lnTo>
                  <a:lnTo>
                    <a:pt x="167" y="40"/>
                  </a:lnTo>
                  <a:lnTo>
                    <a:pt x="167" y="63"/>
                  </a:lnTo>
                  <a:lnTo>
                    <a:pt x="169" y="86"/>
                  </a:lnTo>
                  <a:lnTo>
                    <a:pt x="174" y="111"/>
                  </a:lnTo>
                  <a:lnTo>
                    <a:pt x="181" y="135"/>
                  </a:lnTo>
                  <a:lnTo>
                    <a:pt x="192" y="160"/>
                  </a:lnTo>
                  <a:lnTo>
                    <a:pt x="206" y="185"/>
                  </a:lnTo>
                  <a:lnTo>
                    <a:pt x="224" y="209"/>
                  </a:lnTo>
                  <a:lnTo>
                    <a:pt x="247" y="231"/>
                  </a:lnTo>
                  <a:lnTo>
                    <a:pt x="274" y="252"/>
                  </a:lnTo>
                  <a:lnTo>
                    <a:pt x="308" y="272"/>
                  </a:lnTo>
                  <a:lnTo>
                    <a:pt x="0" y="2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6BCD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" name="Freeform 55">
            <a:extLst>
              <a:ext uri="{FF2B5EF4-FFF2-40B4-BE49-F238E27FC236}">
                <a16:creationId xmlns:a16="http://schemas.microsoft.com/office/drawing/2014/main" id="{27EEBBF1-63B8-E3F6-E368-10538ACFFB3C}"/>
              </a:ext>
            </a:extLst>
          </p:cNvPr>
          <p:cNvSpPr>
            <a:spLocks/>
          </p:cNvSpPr>
          <p:nvPr/>
        </p:nvSpPr>
        <p:spPr bwMode="auto">
          <a:xfrm>
            <a:off x="3091886" y="768587"/>
            <a:ext cx="814297" cy="499039"/>
          </a:xfrm>
          <a:custGeom>
            <a:avLst/>
            <a:gdLst>
              <a:gd name="T0" fmla="*/ 1838 w 3395"/>
              <a:gd name="T1" fmla="*/ 3 h 2080"/>
              <a:gd name="T2" fmla="*/ 1988 w 3395"/>
              <a:gd name="T3" fmla="*/ 28 h 2080"/>
              <a:gd name="T4" fmla="*/ 2129 w 3395"/>
              <a:gd name="T5" fmla="*/ 74 h 2080"/>
              <a:gd name="T6" fmla="*/ 2259 w 3395"/>
              <a:gd name="T7" fmla="*/ 142 h 2080"/>
              <a:gd name="T8" fmla="*/ 2378 w 3395"/>
              <a:gd name="T9" fmla="*/ 228 h 2080"/>
              <a:gd name="T10" fmla="*/ 2480 w 3395"/>
              <a:gd name="T11" fmla="*/ 331 h 2080"/>
              <a:gd name="T12" fmla="*/ 2566 w 3395"/>
              <a:gd name="T13" fmla="*/ 448 h 2080"/>
              <a:gd name="T14" fmla="*/ 2634 w 3395"/>
              <a:gd name="T15" fmla="*/ 579 h 2080"/>
              <a:gd name="T16" fmla="*/ 2680 w 3395"/>
              <a:gd name="T17" fmla="*/ 720 h 2080"/>
              <a:gd name="T18" fmla="*/ 2705 w 3395"/>
              <a:gd name="T19" fmla="*/ 870 h 2080"/>
              <a:gd name="T20" fmla="*/ 2708 w 3395"/>
              <a:gd name="T21" fmla="*/ 955 h 2080"/>
              <a:gd name="T22" fmla="*/ 2786 w 3395"/>
              <a:gd name="T23" fmla="*/ 943 h 2080"/>
              <a:gd name="T24" fmla="*/ 2884 w 3395"/>
              <a:gd name="T25" fmla="*/ 945 h 2080"/>
              <a:gd name="T26" fmla="*/ 2995 w 3395"/>
              <a:gd name="T27" fmla="*/ 968 h 2080"/>
              <a:gd name="T28" fmla="*/ 3097 w 3395"/>
              <a:gd name="T29" fmla="*/ 1010 h 2080"/>
              <a:gd name="T30" fmla="*/ 3188 w 3395"/>
              <a:gd name="T31" fmla="*/ 1072 h 2080"/>
              <a:gd name="T32" fmla="*/ 3265 w 3395"/>
              <a:gd name="T33" fmla="*/ 1149 h 2080"/>
              <a:gd name="T34" fmla="*/ 3327 w 3395"/>
              <a:gd name="T35" fmla="*/ 1240 h 2080"/>
              <a:gd name="T36" fmla="*/ 3370 w 3395"/>
              <a:gd name="T37" fmla="*/ 1342 h 2080"/>
              <a:gd name="T38" fmla="*/ 3393 w 3395"/>
              <a:gd name="T39" fmla="*/ 1453 h 2080"/>
              <a:gd name="T40" fmla="*/ 3393 w 3395"/>
              <a:gd name="T41" fmla="*/ 1569 h 2080"/>
              <a:gd name="T42" fmla="*/ 3370 w 3395"/>
              <a:gd name="T43" fmla="*/ 1680 h 2080"/>
              <a:gd name="T44" fmla="*/ 3327 w 3395"/>
              <a:gd name="T45" fmla="*/ 1782 h 2080"/>
              <a:gd name="T46" fmla="*/ 3265 w 3395"/>
              <a:gd name="T47" fmla="*/ 1873 h 2080"/>
              <a:gd name="T48" fmla="*/ 3188 w 3395"/>
              <a:gd name="T49" fmla="*/ 1950 h 2080"/>
              <a:gd name="T50" fmla="*/ 3097 w 3395"/>
              <a:gd name="T51" fmla="*/ 2012 h 2080"/>
              <a:gd name="T52" fmla="*/ 2995 w 3395"/>
              <a:gd name="T53" fmla="*/ 2055 h 2080"/>
              <a:gd name="T54" fmla="*/ 2884 w 3395"/>
              <a:gd name="T55" fmla="*/ 2078 h 2080"/>
              <a:gd name="T56" fmla="*/ 692 w 3395"/>
              <a:gd name="T57" fmla="*/ 2080 h 2080"/>
              <a:gd name="T58" fmla="*/ 561 w 3395"/>
              <a:gd name="T59" fmla="*/ 2068 h 2080"/>
              <a:gd name="T60" fmla="*/ 438 w 3395"/>
              <a:gd name="T61" fmla="*/ 2032 h 2080"/>
              <a:gd name="T62" fmla="*/ 325 w 3395"/>
              <a:gd name="T63" fmla="*/ 1975 h 2080"/>
              <a:gd name="T64" fmla="*/ 226 w 3395"/>
              <a:gd name="T65" fmla="*/ 1900 h 2080"/>
              <a:gd name="T66" fmla="*/ 141 w 3395"/>
              <a:gd name="T67" fmla="*/ 1807 h 2080"/>
              <a:gd name="T68" fmla="*/ 74 w 3395"/>
              <a:gd name="T69" fmla="*/ 1701 h 2080"/>
              <a:gd name="T70" fmla="*/ 28 w 3395"/>
              <a:gd name="T71" fmla="*/ 1583 h 2080"/>
              <a:gd name="T72" fmla="*/ 3 w 3395"/>
              <a:gd name="T73" fmla="*/ 1455 h 2080"/>
              <a:gd name="T74" fmla="*/ 3 w 3395"/>
              <a:gd name="T75" fmla="*/ 1322 h 2080"/>
              <a:gd name="T76" fmla="*/ 28 w 3395"/>
              <a:gd name="T77" fmla="*/ 1193 h 2080"/>
              <a:gd name="T78" fmla="*/ 74 w 3395"/>
              <a:gd name="T79" fmla="*/ 1076 h 2080"/>
              <a:gd name="T80" fmla="*/ 141 w 3395"/>
              <a:gd name="T81" fmla="*/ 969 h 2080"/>
              <a:gd name="T82" fmla="*/ 226 w 3395"/>
              <a:gd name="T83" fmla="*/ 877 h 2080"/>
              <a:gd name="T84" fmla="*/ 325 w 3395"/>
              <a:gd name="T85" fmla="*/ 801 h 2080"/>
              <a:gd name="T86" fmla="*/ 438 w 3395"/>
              <a:gd name="T87" fmla="*/ 745 h 2080"/>
              <a:gd name="T88" fmla="*/ 561 w 3395"/>
              <a:gd name="T89" fmla="*/ 709 h 2080"/>
              <a:gd name="T90" fmla="*/ 692 w 3395"/>
              <a:gd name="T91" fmla="*/ 696 h 2080"/>
              <a:gd name="T92" fmla="*/ 793 w 3395"/>
              <a:gd name="T93" fmla="*/ 703 h 2080"/>
              <a:gd name="T94" fmla="*/ 863 w 3395"/>
              <a:gd name="T95" fmla="*/ 642 h 2080"/>
              <a:gd name="T96" fmla="*/ 921 w 3395"/>
              <a:gd name="T97" fmla="*/ 507 h 2080"/>
              <a:gd name="T98" fmla="*/ 998 w 3395"/>
              <a:gd name="T99" fmla="*/ 383 h 2080"/>
              <a:gd name="T100" fmla="*/ 1093 w 3395"/>
              <a:gd name="T101" fmla="*/ 274 h 2080"/>
              <a:gd name="T102" fmla="*/ 1203 w 3395"/>
              <a:gd name="T103" fmla="*/ 180 h 2080"/>
              <a:gd name="T104" fmla="*/ 1327 w 3395"/>
              <a:gd name="T105" fmla="*/ 104 h 2080"/>
              <a:gd name="T106" fmla="*/ 1462 w 3395"/>
              <a:gd name="T107" fmla="*/ 47 h 2080"/>
              <a:gd name="T108" fmla="*/ 1607 w 3395"/>
              <a:gd name="T109" fmla="*/ 12 h 2080"/>
              <a:gd name="T110" fmla="*/ 1760 w 3395"/>
              <a:gd name="T111" fmla="*/ 0 h 20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395" h="2080">
                <a:moveTo>
                  <a:pt x="1760" y="0"/>
                </a:moveTo>
                <a:lnTo>
                  <a:pt x="1838" y="3"/>
                </a:lnTo>
                <a:lnTo>
                  <a:pt x="1914" y="12"/>
                </a:lnTo>
                <a:lnTo>
                  <a:pt x="1988" y="28"/>
                </a:lnTo>
                <a:lnTo>
                  <a:pt x="2059" y="49"/>
                </a:lnTo>
                <a:lnTo>
                  <a:pt x="2129" y="74"/>
                </a:lnTo>
                <a:lnTo>
                  <a:pt x="2195" y="106"/>
                </a:lnTo>
                <a:lnTo>
                  <a:pt x="2259" y="142"/>
                </a:lnTo>
                <a:lnTo>
                  <a:pt x="2320" y="182"/>
                </a:lnTo>
                <a:lnTo>
                  <a:pt x="2378" y="228"/>
                </a:lnTo>
                <a:lnTo>
                  <a:pt x="2430" y="277"/>
                </a:lnTo>
                <a:lnTo>
                  <a:pt x="2480" y="331"/>
                </a:lnTo>
                <a:lnTo>
                  <a:pt x="2525" y="388"/>
                </a:lnTo>
                <a:lnTo>
                  <a:pt x="2566" y="448"/>
                </a:lnTo>
                <a:lnTo>
                  <a:pt x="2602" y="512"/>
                </a:lnTo>
                <a:lnTo>
                  <a:pt x="2634" y="579"/>
                </a:lnTo>
                <a:lnTo>
                  <a:pt x="2660" y="649"/>
                </a:lnTo>
                <a:lnTo>
                  <a:pt x="2680" y="720"/>
                </a:lnTo>
                <a:lnTo>
                  <a:pt x="2696" y="794"/>
                </a:lnTo>
                <a:lnTo>
                  <a:pt x="2705" y="870"/>
                </a:lnTo>
                <a:lnTo>
                  <a:pt x="2708" y="948"/>
                </a:lnTo>
                <a:lnTo>
                  <a:pt x="2708" y="955"/>
                </a:lnTo>
                <a:lnTo>
                  <a:pt x="2746" y="947"/>
                </a:lnTo>
                <a:lnTo>
                  <a:pt x="2786" y="943"/>
                </a:lnTo>
                <a:lnTo>
                  <a:pt x="2827" y="942"/>
                </a:lnTo>
                <a:lnTo>
                  <a:pt x="2884" y="945"/>
                </a:lnTo>
                <a:lnTo>
                  <a:pt x="2941" y="954"/>
                </a:lnTo>
                <a:lnTo>
                  <a:pt x="2995" y="968"/>
                </a:lnTo>
                <a:lnTo>
                  <a:pt x="3048" y="987"/>
                </a:lnTo>
                <a:lnTo>
                  <a:pt x="3097" y="1010"/>
                </a:lnTo>
                <a:lnTo>
                  <a:pt x="3145" y="1039"/>
                </a:lnTo>
                <a:lnTo>
                  <a:pt x="3188" y="1072"/>
                </a:lnTo>
                <a:lnTo>
                  <a:pt x="3228" y="1109"/>
                </a:lnTo>
                <a:lnTo>
                  <a:pt x="3265" y="1149"/>
                </a:lnTo>
                <a:lnTo>
                  <a:pt x="3298" y="1192"/>
                </a:lnTo>
                <a:lnTo>
                  <a:pt x="3327" y="1240"/>
                </a:lnTo>
                <a:lnTo>
                  <a:pt x="3351" y="1289"/>
                </a:lnTo>
                <a:lnTo>
                  <a:pt x="3370" y="1342"/>
                </a:lnTo>
                <a:lnTo>
                  <a:pt x="3384" y="1396"/>
                </a:lnTo>
                <a:lnTo>
                  <a:pt x="3393" y="1453"/>
                </a:lnTo>
                <a:lnTo>
                  <a:pt x="3395" y="1512"/>
                </a:lnTo>
                <a:lnTo>
                  <a:pt x="3393" y="1569"/>
                </a:lnTo>
                <a:lnTo>
                  <a:pt x="3384" y="1626"/>
                </a:lnTo>
                <a:lnTo>
                  <a:pt x="3370" y="1680"/>
                </a:lnTo>
                <a:lnTo>
                  <a:pt x="3351" y="1733"/>
                </a:lnTo>
                <a:lnTo>
                  <a:pt x="3327" y="1782"/>
                </a:lnTo>
                <a:lnTo>
                  <a:pt x="3298" y="1830"/>
                </a:lnTo>
                <a:lnTo>
                  <a:pt x="3265" y="1873"/>
                </a:lnTo>
                <a:lnTo>
                  <a:pt x="3229" y="1914"/>
                </a:lnTo>
                <a:lnTo>
                  <a:pt x="3188" y="1950"/>
                </a:lnTo>
                <a:lnTo>
                  <a:pt x="3145" y="1983"/>
                </a:lnTo>
                <a:lnTo>
                  <a:pt x="3097" y="2012"/>
                </a:lnTo>
                <a:lnTo>
                  <a:pt x="3048" y="2036"/>
                </a:lnTo>
                <a:lnTo>
                  <a:pt x="2995" y="2055"/>
                </a:lnTo>
                <a:lnTo>
                  <a:pt x="2941" y="2069"/>
                </a:lnTo>
                <a:lnTo>
                  <a:pt x="2884" y="2078"/>
                </a:lnTo>
                <a:lnTo>
                  <a:pt x="2827" y="2080"/>
                </a:lnTo>
                <a:lnTo>
                  <a:pt x="692" y="2080"/>
                </a:lnTo>
                <a:lnTo>
                  <a:pt x="626" y="2077"/>
                </a:lnTo>
                <a:lnTo>
                  <a:pt x="561" y="2068"/>
                </a:lnTo>
                <a:lnTo>
                  <a:pt x="498" y="2053"/>
                </a:lnTo>
                <a:lnTo>
                  <a:pt x="438" y="2032"/>
                </a:lnTo>
                <a:lnTo>
                  <a:pt x="380" y="2006"/>
                </a:lnTo>
                <a:lnTo>
                  <a:pt x="325" y="1975"/>
                </a:lnTo>
                <a:lnTo>
                  <a:pt x="274" y="1939"/>
                </a:lnTo>
                <a:lnTo>
                  <a:pt x="226" y="1900"/>
                </a:lnTo>
                <a:lnTo>
                  <a:pt x="181" y="1856"/>
                </a:lnTo>
                <a:lnTo>
                  <a:pt x="141" y="1807"/>
                </a:lnTo>
                <a:lnTo>
                  <a:pt x="105" y="1756"/>
                </a:lnTo>
                <a:lnTo>
                  <a:pt x="74" y="1701"/>
                </a:lnTo>
                <a:lnTo>
                  <a:pt x="48" y="1643"/>
                </a:lnTo>
                <a:lnTo>
                  <a:pt x="28" y="1583"/>
                </a:lnTo>
                <a:lnTo>
                  <a:pt x="12" y="1520"/>
                </a:lnTo>
                <a:lnTo>
                  <a:pt x="3" y="1455"/>
                </a:lnTo>
                <a:lnTo>
                  <a:pt x="0" y="1388"/>
                </a:lnTo>
                <a:lnTo>
                  <a:pt x="3" y="1322"/>
                </a:lnTo>
                <a:lnTo>
                  <a:pt x="12" y="1256"/>
                </a:lnTo>
                <a:lnTo>
                  <a:pt x="28" y="1193"/>
                </a:lnTo>
                <a:lnTo>
                  <a:pt x="48" y="1134"/>
                </a:lnTo>
                <a:lnTo>
                  <a:pt x="74" y="1076"/>
                </a:lnTo>
                <a:lnTo>
                  <a:pt x="105" y="1020"/>
                </a:lnTo>
                <a:lnTo>
                  <a:pt x="141" y="969"/>
                </a:lnTo>
                <a:lnTo>
                  <a:pt x="181" y="922"/>
                </a:lnTo>
                <a:lnTo>
                  <a:pt x="226" y="877"/>
                </a:lnTo>
                <a:lnTo>
                  <a:pt x="274" y="837"/>
                </a:lnTo>
                <a:lnTo>
                  <a:pt x="325" y="801"/>
                </a:lnTo>
                <a:lnTo>
                  <a:pt x="380" y="770"/>
                </a:lnTo>
                <a:lnTo>
                  <a:pt x="438" y="745"/>
                </a:lnTo>
                <a:lnTo>
                  <a:pt x="498" y="724"/>
                </a:lnTo>
                <a:lnTo>
                  <a:pt x="561" y="709"/>
                </a:lnTo>
                <a:lnTo>
                  <a:pt x="626" y="699"/>
                </a:lnTo>
                <a:lnTo>
                  <a:pt x="692" y="696"/>
                </a:lnTo>
                <a:lnTo>
                  <a:pt x="743" y="698"/>
                </a:lnTo>
                <a:lnTo>
                  <a:pt x="793" y="703"/>
                </a:lnTo>
                <a:lnTo>
                  <a:pt x="841" y="713"/>
                </a:lnTo>
                <a:lnTo>
                  <a:pt x="863" y="642"/>
                </a:lnTo>
                <a:lnTo>
                  <a:pt x="890" y="573"/>
                </a:lnTo>
                <a:lnTo>
                  <a:pt x="921" y="507"/>
                </a:lnTo>
                <a:lnTo>
                  <a:pt x="958" y="444"/>
                </a:lnTo>
                <a:lnTo>
                  <a:pt x="998" y="383"/>
                </a:lnTo>
                <a:lnTo>
                  <a:pt x="1043" y="328"/>
                </a:lnTo>
                <a:lnTo>
                  <a:pt x="1093" y="274"/>
                </a:lnTo>
                <a:lnTo>
                  <a:pt x="1146" y="226"/>
                </a:lnTo>
                <a:lnTo>
                  <a:pt x="1203" y="180"/>
                </a:lnTo>
                <a:lnTo>
                  <a:pt x="1263" y="140"/>
                </a:lnTo>
                <a:lnTo>
                  <a:pt x="1327" y="104"/>
                </a:lnTo>
                <a:lnTo>
                  <a:pt x="1393" y="73"/>
                </a:lnTo>
                <a:lnTo>
                  <a:pt x="1462" y="47"/>
                </a:lnTo>
                <a:lnTo>
                  <a:pt x="1533" y="27"/>
                </a:lnTo>
                <a:lnTo>
                  <a:pt x="1607" y="12"/>
                </a:lnTo>
                <a:lnTo>
                  <a:pt x="1683" y="3"/>
                </a:lnTo>
                <a:lnTo>
                  <a:pt x="176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3200" dirty="0">
              <a:solidFill>
                <a:srgbClr val="7CCCE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" name="Freeform 55">
            <a:extLst>
              <a:ext uri="{FF2B5EF4-FFF2-40B4-BE49-F238E27FC236}">
                <a16:creationId xmlns:a16="http://schemas.microsoft.com/office/drawing/2014/main" id="{F8D142F6-E48C-BA89-98F9-D8145C85033A}"/>
              </a:ext>
            </a:extLst>
          </p:cNvPr>
          <p:cNvSpPr>
            <a:spLocks/>
          </p:cNvSpPr>
          <p:nvPr/>
        </p:nvSpPr>
        <p:spPr bwMode="auto">
          <a:xfrm>
            <a:off x="953326" y="2527707"/>
            <a:ext cx="814297" cy="499039"/>
          </a:xfrm>
          <a:custGeom>
            <a:avLst/>
            <a:gdLst>
              <a:gd name="T0" fmla="*/ 1838 w 3395"/>
              <a:gd name="T1" fmla="*/ 3 h 2080"/>
              <a:gd name="T2" fmla="*/ 1988 w 3395"/>
              <a:gd name="T3" fmla="*/ 28 h 2080"/>
              <a:gd name="T4" fmla="*/ 2129 w 3395"/>
              <a:gd name="T5" fmla="*/ 74 h 2080"/>
              <a:gd name="T6" fmla="*/ 2259 w 3395"/>
              <a:gd name="T7" fmla="*/ 142 h 2080"/>
              <a:gd name="T8" fmla="*/ 2378 w 3395"/>
              <a:gd name="T9" fmla="*/ 228 h 2080"/>
              <a:gd name="T10" fmla="*/ 2480 w 3395"/>
              <a:gd name="T11" fmla="*/ 331 h 2080"/>
              <a:gd name="T12" fmla="*/ 2566 w 3395"/>
              <a:gd name="T13" fmla="*/ 448 h 2080"/>
              <a:gd name="T14" fmla="*/ 2634 w 3395"/>
              <a:gd name="T15" fmla="*/ 579 h 2080"/>
              <a:gd name="T16" fmla="*/ 2680 w 3395"/>
              <a:gd name="T17" fmla="*/ 720 h 2080"/>
              <a:gd name="T18" fmla="*/ 2705 w 3395"/>
              <a:gd name="T19" fmla="*/ 870 h 2080"/>
              <a:gd name="T20" fmla="*/ 2708 w 3395"/>
              <a:gd name="T21" fmla="*/ 955 h 2080"/>
              <a:gd name="T22" fmla="*/ 2786 w 3395"/>
              <a:gd name="T23" fmla="*/ 943 h 2080"/>
              <a:gd name="T24" fmla="*/ 2884 w 3395"/>
              <a:gd name="T25" fmla="*/ 945 h 2080"/>
              <a:gd name="T26" fmla="*/ 2995 w 3395"/>
              <a:gd name="T27" fmla="*/ 968 h 2080"/>
              <a:gd name="T28" fmla="*/ 3097 w 3395"/>
              <a:gd name="T29" fmla="*/ 1010 h 2080"/>
              <a:gd name="T30" fmla="*/ 3188 w 3395"/>
              <a:gd name="T31" fmla="*/ 1072 h 2080"/>
              <a:gd name="T32" fmla="*/ 3265 w 3395"/>
              <a:gd name="T33" fmla="*/ 1149 h 2080"/>
              <a:gd name="T34" fmla="*/ 3327 w 3395"/>
              <a:gd name="T35" fmla="*/ 1240 h 2080"/>
              <a:gd name="T36" fmla="*/ 3370 w 3395"/>
              <a:gd name="T37" fmla="*/ 1342 h 2080"/>
              <a:gd name="T38" fmla="*/ 3393 w 3395"/>
              <a:gd name="T39" fmla="*/ 1453 h 2080"/>
              <a:gd name="T40" fmla="*/ 3393 w 3395"/>
              <a:gd name="T41" fmla="*/ 1569 h 2080"/>
              <a:gd name="T42" fmla="*/ 3370 w 3395"/>
              <a:gd name="T43" fmla="*/ 1680 h 2080"/>
              <a:gd name="T44" fmla="*/ 3327 w 3395"/>
              <a:gd name="T45" fmla="*/ 1782 h 2080"/>
              <a:gd name="T46" fmla="*/ 3265 w 3395"/>
              <a:gd name="T47" fmla="*/ 1873 h 2080"/>
              <a:gd name="T48" fmla="*/ 3188 w 3395"/>
              <a:gd name="T49" fmla="*/ 1950 h 2080"/>
              <a:gd name="T50" fmla="*/ 3097 w 3395"/>
              <a:gd name="T51" fmla="*/ 2012 h 2080"/>
              <a:gd name="T52" fmla="*/ 2995 w 3395"/>
              <a:gd name="T53" fmla="*/ 2055 h 2080"/>
              <a:gd name="T54" fmla="*/ 2884 w 3395"/>
              <a:gd name="T55" fmla="*/ 2078 h 2080"/>
              <a:gd name="T56" fmla="*/ 692 w 3395"/>
              <a:gd name="T57" fmla="*/ 2080 h 2080"/>
              <a:gd name="T58" fmla="*/ 561 w 3395"/>
              <a:gd name="T59" fmla="*/ 2068 h 2080"/>
              <a:gd name="T60" fmla="*/ 438 w 3395"/>
              <a:gd name="T61" fmla="*/ 2032 h 2080"/>
              <a:gd name="T62" fmla="*/ 325 w 3395"/>
              <a:gd name="T63" fmla="*/ 1975 h 2080"/>
              <a:gd name="T64" fmla="*/ 226 w 3395"/>
              <a:gd name="T65" fmla="*/ 1900 h 2080"/>
              <a:gd name="T66" fmla="*/ 141 w 3395"/>
              <a:gd name="T67" fmla="*/ 1807 h 2080"/>
              <a:gd name="T68" fmla="*/ 74 w 3395"/>
              <a:gd name="T69" fmla="*/ 1701 h 2080"/>
              <a:gd name="T70" fmla="*/ 28 w 3395"/>
              <a:gd name="T71" fmla="*/ 1583 h 2080"/>
              <a:gd name="T72" fmla="*/ 3 w 3395"/>
              <a:gd name="T73" fmla="*/ 1455 h 2080"/>
              <a:gd name="T74" fmla="*/ 3 w 3395"/>
              <a:gd name="T75" fmla="*/ 1322 h 2080"/>
              <a:gd name="T76" fmla="*/ 28 w 3395"/>
              <a:gd name="T77" fmla="*/ 1193 h 2080"/>
              <a:gd name="T78" fmla="*/ 74 w 3395"/>
              <a:gd name="T79" fmla="*/ 1076 h 2080"/>
              <a:gd name="T80" fmla="*/ 141 w 3395"/>
              <a:gd name="T81" fmla="*/ 969 h 2080"/>
              <a:gd name="T82" fmla="*/ 226 w 3395"/>
              <a:gd name="T83" fmla="*/ 877 h 2080"/>
              <a:gd name="T84" fmla="*/ 325 w 3395"/>
              <a:gd name="T85" fmla="*/ 801 h 2080"/>
              <a:gd name="T86" fmla="*/ 438 w 3395"/>
              <a:gd name="T87" fmla="*/ 745 h 2080"/>
              <a:gd name="T88" fmla="*/ 561 w 3395"/>
              <a:gd name="T89" fmla="*/ 709 h 2080"/>
              <a:gd name="T90" fmla="*/ 692 w 3395"/>
              <a:gd name="T91" fmla="*/ 696 h 2080"/>
              <a:gd name="T92" fmla="*/ 793 w 3395"/>
              <a:gd name="T93" fmla="*/ 703 h 2080"/>
              <a:gd name="T94" fmla="*/ 863 w 3395"/>
              <a:gd name="T95" fmla="*/ 642 h 2080"/>
              <a:gd name="T96" fmla="*/ 921 w 3395"/>
              <a:gd name="T97" fmla="*/ 507 h 2080"/>
              <a:gd name="T98" fmla="*/ 998 w 3395"/>
              <a:gd name="T99" fmla="*/ 383 h 2080"/>
              <a:gd name="T100" fmla="*/ 1093 w 3395"/>
              <a:gd name="T101" fmla="*/ 274 h 2080"/>
              <a:gd name="T102" fmla="*/ 1203 w 3395"/>
              <a:gd name="T103" fmla="*/ 180 h 2080"/>
              <a:gd name="T104" fmla="*/ 1327 w 3395"/>
              <a:gd name="T105" fmla="*/ 104 h 2080"/>
              <a:gd name="T106" fmla="*/ 1462 w 3395"/>
              <a:gd name="T107" fmla="*/ 47 h 2080"/>
              <a:gd name="T108" fmla="*/ 1607 w 3395"/>
              <a:gd name="T109" fmla="*/ 12 h 2080"/>
              <a:gd name="T110" fmla="*/ 1760 w 3395"/>
              <a:gd name="T111" fmla="*/ 0 h 20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395" h="2080">
                <a:moveTo>
                  <a:pt x="1760" y="0"/>
                </a:moveTo>
                <a:lnTo>
                  <a:pt x="1838" y="3"/>
                </a:lnTo>
                <a:lnTo>
                  <a:pt x="1914" y="12"/>
                </a:lnTo>
                <a:lnTo>
                  <a:pt x="1988" y="28"/>
                </a:lnTo>
                <a:lnTo>
                  <a:pt x="2059" y="49"/>
                </a:lnTo>
                <a:lnTo>
                  <a:pt x="2129" y="74"/>
                </a:lnTo>
                <a:lnTo>
                  <a:pt x="2195" y="106"/>
                </a:lnTo>
                <a:lnTo>
                  <a:pt x="2259" y="142"/>
                </a:lnTo>
                <a:lnTo>
                  <a:pt x="2320" y="182"/>
                </a:lnTo>
                <a:lnTo>
                  <a:pt x="2378" y="228"/>
                </a:lnTo>
                <a:lnTo>
                  <a:pt x="2430" y="277"/>
                </a:lnTo>
                <a:lnTo>
                  <a:pt x="2480" y="331"/>
                </a:lnTo>
                <a:lnTo>
                  <a:pt x="2525" y="388"/>
                </a:lnTo>
                <a:lnTo>
                  <a:pt x="2566" y="448"/>
                </a:lnTo>
                <a:lnTo>
                  <a:pt x="2602" y="512"/>
                </a:lnTo>
                <a:lnTo>
                  <a:pt x="2634" y="579"/>
                </a:lnTo>
                <a:lnTo>
                  <a:pt x="2660" y="649"/>
                </a:lnTo>
                <a:lnTo>
                  <a:pt x="2680" y="720"/>
                </a:lnTo>
                <a:lnTo>
                  <a:pt x="2696" y="794"/>
                </a:lnTo>
                <a:lnTo>
                  <a:pt x="2705" y="870"/>
                </a:lnTo>
                <a:lnTo>
                  <a:pt x="2708" y="948"/>
                </a:lnTo>
                <a:lnTo>
                  <a:pt x="2708" y="955"/>
                </a:lnTo>
                <a:lnTo>
                  <a:pt x="2746" y="947"/>
                </a:lnTo>
                <a:lnTo>
                  <a:pt x="2786" y="943"/>
                </a:lnTo>
                <a:lnTo>
                  <a:pt x="2827" y="942"/>
                </a:lnTo>
                <a:lnTo>
                  <a:pt x="2884" y="945"/>
                </a:lnTo>
                <a:lnTo>
                  <a:pt x="2941" y="954"/>
                </a:lnTo>
                <a:lnTo>
                  <a:pt x="2995" y="968"/>
                </a:lnTo>
                <a:lnTo>
                  <a:pt x="3048" y="987"/>
                </a:lnTo>
                <a:lnTo>
                  <a:pt x="3097" y="1010"/>
                </a:lnTo>
                <a:lnTo>
                  <a:pt x="3145" y="1039"/>
                </a:lnTo>
                <a:lnTo>
                  <a:pt x="3188" y="1072"/>
                </a:lnTo>
                <a:lnTo>
                  <a:pt x="3228" y="1109"/>
                </a:lnTo>
                <a:lnTo>
                  <a:pt x="3265" y="1149"/>
                </a:lnTo>
                <a:lnTo>
                  <a:pt x="3298" y="1192"/>
                </a:lnTo>
                <a:lnTo>
                  <a:pt x="3327" y="1240"/>
                </a:lnTo>
                <a:lnTo>
                  <a:pt x="3351" y="1289"/>
                </a:lnTo>
                <a:lnTo>
                  <a:pt x="3370" y="1342"/>
                </a:lnTo>
                <a:lnTo>
                  <a:pt x="3384" y="1396"/>
                </a:lnTo>
                <a:lnTo>
                  <a:pt x="3393" y="1453"/>
                </a:lnTo>
                <a:lnTo>
                  <a:pt x="3395" y="1512"/>
                </a:lnTo>
                <a:lnTo>
                  <a:pt x="3393" y="1569"/>
                </a:lnTo>
                <a:lnTo>
                  <a:pt x="3384" y="1626"/>
                </a:lnTo>
                <a:lnTo>
                  <a:pt x="3370" y="1680"/>
                </a:lnTo>
                <a:lnTo>
                  <a:pt x="3351" y="1733"/>
                </a:lnTo>
                <a:lnTo>
                  <a:pt x="3327" y="1782"/>
                </a:lnTo>
                <a:lnTo>
                  <a:pt x="3298" y="1830"/>
                </a:lnTo>
                <a:lnTo>
                  <a:pt x="3265" y="1873"/>
                </a:lnTo>
                <a:lnTo>
                  <a:pt x="3229" y="1914"/>
                </a:lnTo>
                <a:lnTo>
                  <a:pt x="3188" y="1950"/>
                </a:lnTo>
                <a:lnTo>
                  <a:pt x="3145" y="1983"/>
                </a:lnTo>
                <a:lnTo>
                  <a:pt x="3097" y="2012"/>
                </a:lnTo>
                <a:lnTo>
                  <a:pt x="3048" y="2036"/>
                </a:lnTo>
                <a:lnTo>
                  <a:pt x="2995" y="2055"/>
                </a:lnTo>
                <a:lnTo>
                  <a:pt x="2941" y="2069"/>
                </a:lnTo>
                <a:lnTo>
                  <a:pt x="2884" y="2078"/>
                </a:lnTo>
                <a:lnTo>
                  <a:pt x="2827" y="2080"/>
                </a:lnTo>
                <a:lnTo>
                  <a:pt x="692" y="2080"/>
                </a:lnTo>
                <a:lnTo>
                  <a:pt x="626" y="2077"/>
                </a:lnTo>
                <a:lnTo>
                  <a:pt x="561" y="2068"/>
                </a:lnTo>
                <a:lnTo>
                  <a:pt x="498" y="2053"/>
                </a:lnTo>
                <a:lnTo>
                  <a:pt x="438" y="2032"/>
                </a:lnTo>
                <a:lnTo>
                  <a:pt x="380" y="2006"/>
                </a:lnTo>
                <a:lnTo>
                  <a:pt x="325" y="1975"/>
                </a:lnTo>
                <a:lnTo>
                  <a:pt x="274" y="1939"/>
                </a:lnTo>
                <a:lnTo>
                  <a:pt x="226" y="1900"/>
                </a:lnTo>
                <a:lnTo>
                  <a:pt x="181" y="1856"/>
                </a:lnTo>
                <a:lnTo>
                  <a:pt x="141" y="1807"/>
                </a:lnTo>
                <a:lnTo>
                  <a:pt x="105" y="1756"/>
                </a:lnTo>
                <a:lnTo>
                  <a:pt x="74" y="1701"/>
                </a:lnTo>
                <a:lnTo>
                  <a:pt x="48" y="1643"/>
                </a:lnTo>
                <a:lnTo>
                  <a:pt x="28" y="1583"/>
                </a:lnTo>
                <a:lnTo>
                  <a:pt x="12" y="1520"/>
                </a:lnTo>
                <a:lnTo>
                  <a:pt x="3" y="1455"/>
                </a:lnTo>
                <a:lnTo>
                  <a:pt x="0" y="1388"/>
                </a:lnTo>
                <a:lnTo>
                  <a:pt x="3" y="1322"/>
                </a:lnTo>
                <a:lnTo>
                  <a:pt x="12" y="1256"/>
                </a:lnTo>
                <a:lnTo>
                  <a:pt x="28" y="1193"/>
                </a:lnTo>
                <a:lnTo>
                  <a:pt x="48" y="1134"/>
                </a:lnTo>
                <a:lnTo>
                  <a:pt x="74" y="1076"/>
                </a:lnTo>
                <a:lnTo>
                  <a:pt x="105" y="1020"/>
                </a:lnTo>
                <a:lnTo>
                  <a:pt x="141" y="969"/>
                </a:lnTo>
                <a:lnTo>
                  <a:pt x="181" y="922"/>
                </a:lnTo>
                <a:lnTo>
                  <a:pt x="226" y="877"/>
                </a:lnTo>
                <a:lnTo>
                  <a:pt x="274" y="837"/>
                </a:lnTo>
                <a:lnTo>
                  <a:pt x="325" y="801"/>
                </a:lnTo>
                <a:lnTo>
                  <a:pt x="380" y="770"/>
                </a:lnTo>
                <a:lnTo>
                  <a:pt x="438" y="745"/>
                </a:lnTo>
                <a:lnTo>
                  <a:pt x="498" y="724"/>
                </a:lnTo>
                <a:lnTo>
                  <a:pt x="561" y="709"/>
                </a:lnTo>
                <a:lnTo>
                  <a:pt x="626" y="699"/>
                </a:lnTo>
                <a:lnTo>
                  <a:pt x="692" y="696"/>
                </a:lnTo>
                <a:lnTo>
                  <a:pt x="743" y="698"/>
                </a:lnTo>
                <a:lnTo>
                  <a:pt x="793" y="703"/>
                </a:lnTo>
                <a:lnTo>
                  <a:pt x="841" y="713"/>
                </a:lnTo>
                <a:lnTo>
                  <a:pt x="863" y="642"/>
                </a:lnTo>
                <a:lnTo>
                  <a:pt x="890" y="573"/>
                </a:lnTo>
                <a:lnTo>
                  <a:pt x="921" y="507"/>
                </a:lnTo>
                <a:lnTo>
                  <a:pt x="958" y="444"/>
                </a:lnTo>
                <a:lnTo>
                  <a:pt x="998" y="383"/>
                </a:lnTo>
                <a:lnTo>
                  <a:pt x="1043" y="328"/>
                </a:lnTo>
                <a:lnTo>
                  <a:pt x="1093" y="274"/>
                </a:lnTo>
                <a:lnTo>
                  <a:pt x="1146" y="226"/>
                </a:lnTo>
                <a:lnTo>
                  <a:pt x="1203" y="180"/>
                </a:lnTo>
                <a:lnTo>
                  <a:pt x="1263" y="140"/>
                </a:lnTo>
                <a:lnTo>
                  <a:pt x="1327" y="104"/>
                </a:lnTo>
                <a:lnTo>
                  <a:pt x="1393" y="73"/>
                </a:lnTo>
                <a:lnTo>
                  <a:pt x="1462" y="47"/>
                </a:lnTo>
                <a:lnTo>
                  <a:pt x="1533" y="27"/>
                </a:lnTo>
                <a:lnTo>
                  <a:pt x="1607" y="12"/>
                </a:lnTo>
                <a:lnTo>
                  <a:pt x="1683" y="3"/>
                </a:lnTo>
                <a:lnTo>
                  <a:pt x="176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3200" dirty="0">
              <a:solidFill>
                <a:srgbClr val="7CCCE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B47CA6-CB42-D311-6ECC-DD4604559E3B}"/>
              </a:ext>
            </a:extLst>
          </p:cNvPr>
          <p:cNvSpPr txBox="1"/>
          <p:nvPr/>
        </p:nvSpPr>
        <p:spPr>
          <a:xfrm>
            <a:off x="4407076" y="2726478"/>
            <a:ext cx="3377848" cy="369332"/>
          </a:xfrm>
          <a:prstGeom prst="rect">
            <a:avLst/>
          </a:prstGeom>
          <a:noFill/>
          <a:effectLst>
            <a:outerShdw blurRad="67150" dist="38100" dir="2700000" algn="tl" rotWithShape="0">
              <a:prstClr val="black">
                <a:alpha val="18029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2024 </a:t>
            </a:r>
            <a:r>
              <a:rPr kumimoji="1" lang="ko-KR" altLang="en-US" dirty="0" err="1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리빙랩</a:t>
            </a:r>
            <a:r>
              <a:rPr kumimoji="1" lang="ko-KR" altLang="en-US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활동단원 제안서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383EF5-0DDA-CE6D-5739-62FAD22183B5}"/>
              </a:ext>
            </a:extLst>
          </p:cNvPr>
          <p:cNvSpPr txBox="1"/>
          <p:nvPr/>
        </p:nvSpPr>
        <p:spPr>
          <a:xfrm>
            <a:off x="2673737" y="1603167"/>
            <a:ext cx="7029488" cy="1077218"/>
          </a:xfrm>
          <a:prstGeom prst="rect">
            <a:avLst/>
          </a:prstGeom>
          <a:noFill/>
          <a:effectLst>
            <a:outerShdw blurRad="94334" dist="38100" dir="2700000" algn="tl" rotWithShape="0">
              <a:prstClr val="black">
                <a:alpha val="26994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포항시 자전거 도로 </a:t>
            </a:r>
            <a:b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3D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Geometry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디지털 트윈 지도 구축</a:t>
            </a:r>
            <a:endParaRPr kumimoji="1" lang="ko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09F6E47-FB86-6528-5897-F8F0495DEF89}"/>
              </a:ext>
            </a:extLst>
          </p:cNvPr>
          <p:cNvGrpSpPr/>
          <p:nvPr/>
        </p:nvGrpSpPr>
        <p:grpSpPr>
          <a:xfrm>
            <a:off x="6181971" y="5620964"/>
            <a:ext cx="3593747" cy="879117"/>
            <a:chOff x="6020219" y="5476216"/>
            <a:chExt cx="3593747" cy="879117"/>
          </a:xfrm>
        </p:grpSpPr>
        <p:sp>
          <p:nvSpPr>
            <p:cNvPr id="69" name="직사각형 68"/>
            <p:cNvSpPr/>
            <p:nvPr/>
          </p:nvSpPr>
          <p:spPr>
            <a:xfrm>
              <a:off x="6020219" y="5476216"/>
              <a:ext cx="3593747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b="1" dirty="0">
                  <a:solidFill>
                    <a:schemeClr val="bg1"/>
                  </a:solidFill>
                  <a:latin typeface="BM DoHyeon OTF" panose="020B0600000101010101" pitchFamily="34" charset="-127"/>
                  <a:ea typeface="BM DoHyeon OTF" panose="020B0600000101010101" pitchFamily="34" charset="-127"/>
                </a:rPr>
                <a:t>Team </a:t>
              </a:r>
              <a:r>
                <a:rPr lang="ko-KR" altLang="en-US" sz="2400" b="1" dirty="0">
                  <a:solidFill>
                    <a:srgbClr val="FFF8AF"/>
                  </a:solidFill>
                  <a:latin typeface="BM DoHyeon OTF" panose="020B0600000101010101" pitchFamily="34" charset="-127"/>
                  <a:ea typeface="BM DoHyeon OTF" panose="020B0600000101010101" pitchFamily="34" charset="-127"/>
                </a:rPr>
                <a:t>킥스케치</a:t>
              </a:r>
              <a:endParaRPr lang="en-US" altLang="ko-KR" sz="1600" b="1" dirty="0">
                <a:solidFill>
                  <a:srgbClr val="FFF8AF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sp>
          <p:nvSpPr>
            <p:cNvPr id="73" name="직사각형 72"/>
            <p:cNvSpPr/>
            <p:nvPr/>
          </p:nvSpPr>
          <p:spPr>
            <a:xfrm>
              <a:off x="6416147" y="5970932"/>
              <a:ext cx="2821217" cy="3844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bg1"/>
                  </a:solidFill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김수빈 김병규</a:t>
              </a:r>
              <a:r>
                <a:rPr lang="en-US" altLang="ko-KR" sz="1400" b="1" dirty="0">
                  <a:solidFill>
                    <a:schemeClr val="bg1"/>
                  </a:solidFill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 </a:t>
              </a:r>
              <a:r>
                <a:rPr lang="ko-KR" altLang="en-US" sz="1400" b="1" dirty="0" err="1">
                  <a:solidFill>
                    <a:schemeClr val="bg1"/>
                  </a:solidFill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이성재</a:t>
              </a:r>
              <a:r>
                <a:rPr lang="ko-KR" altLang="en-US" sz="1400" b="1" dirty="0">
                  <a:solidFill>
                    <a:schemeClr val="bg1"/>
                  </a:solidFill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 </a:t>
              </a:r>
              <a:r>
                <a:rPr lang="ko-KR" altLang="en-US" sz="1400" b="1" dirty="0" err="1">
                  <a:solidFill>
                    <a:schemeClr val="bg1"/>
                  </a:solidFill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하시현</a:t>
              </a:r>
              <a:endParaRPr lang="en-US" altLang="ko-KR" sz="1400" b="1" dirty="0"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endParaRPr>
            </a:p>
          </p:txBody>
        </p:sp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AFD7E20F-0373-4670-4206-26019E6BB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054800">
            <a:off x="4618560" y="5647598"/>
            <a:ext cx="793328" cy="79332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8066998-EDDB-7AE6-9E15-C41D0611D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34109">
            <a:off x="7203095" y="4303250"/>
            <a:ext cx="578005" cy="57800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04EDAF7-A3F7-B3E2-E017-A3C38846C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90658">
            <a:off x="3497702" y="5010263"/>
            <a:ext cx="879338" cy="879338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97019CE6-0C36-0F3B-F88B-BE88B8BABC0A}"/>
              </a:ext>
            </a:extLst>
          </p:cNvPr>
          <p:cNvSpPr/>
          <p:nvPr/>
        </p:nvSpPr>
        <p:spPr>
          <a:xfrm>
            <a:off x="-902525" y="308758"/>
            <a:ext cx="391886" cy="356260"/>
          </a:xfrm>
          <a:prstGeom prst="rect">
            <a:avLst/>
          </a:prstGeom>
          <a:solidFill>
            <a:srgbClr val="CBEEF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4" name="Google Shape;80;p16">
            <a:extLst>
              <a:ext uri="{FF2B5EF4-FFF2-40B4-BE49-F238E27FC236}">
                <a16:creationId xmlns:a16="http://schemas.microsoft.com/office/drawing/2014/main" id="{8013BA33-981F-5AD7-19F9-C293FD2528E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99483" y="294330"/>
            <a:ext cx="2253316" cy="4983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9035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08857"/>
            <a:ext cx="12191997" cy="696685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/>
          <p:nvPr/>
        </p:nvSpPr>
        <p:spPr>
          <a:xfrm>
            <a:off x="-81633" y="-163300"/>
            <a:ext cx="12393200" cy="7135600"/>
          </a:xfrm>
          <a:prstGeom prst="rect">
            <a:avLst/>
          </a:prstGeom>
          <a:solidFill>
            <a:srgbClr val="FFFFFF">
              <a:alpha val="7339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6033" y="2422554"/>
            <a:ext cx="8880200" cy="196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BEB8C1-C9D4-3CE0-22F4-E4D2CCB0C07D}"/>
              </a:ext>
            </a:extLst>
          </p:cNvPr>
          <p:cNvSpPr txBox="1"/>
          <p:nvPr/>
        </p:nvSpPr>
        <p:spPr>
          <a:xfrm>
            <a:off x="2565878" y="2308253"/>
            <a:ext cx="76883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400" b="1" dirty="0"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포항시민 모두가 자전거도로를 편안하게 이용하는 그날까지</a:t>
            </a:r>
            <a:r>
              <a:rPr kumimoji="1" lang="en-US" altLang="ko-KR" sz="2400" b="1" dirty="0"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,</a:t>
            </a:r>
            <a:endParaRPr kumimoji="1" lang="ko-KR" altLang="en-US" sz="2400" b="1" dirty="0">
              <a:latin typeface="NanumSquareOTF ExtraBold" panose="020B0600000101010101" pitchFamily="34" charset="-127"/>
              <a:ea typeface="NanumSquareOTF ExtraBold" panose="020B0600000101010101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83BB0F-02AD-14EC-724A-65E54F44D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2</a:t>
            </a:fld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5B1293-A0B0-3242-669D-197E889685CD}"/>
              </a:ext>
            </a:extLst>
          </p:cNvPr>
          <p:cNvSpPr txBox="1"/>
          <p:nvPr/>
        </p:nvSpPr>
        <p:spPr>
          <a:xfrm>
            <a:off x="7388497" y="1005453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rgbClr val="62B8F9"/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목적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8048D11-E8F9-B2E1-D8DF-E0A2E9A56757}"/>
              </a:ext>
            </a:extLst>
          </p:cNvPr>
          <p:cNvGrpSpPr/>
          <p:nvPr/>
        </p:nvGrpSpPr>
        <p:grpSpPr>
          <a:xfrm>
            <a:off x="1066888" y="1165157"/>
            <a:ext cx="10288537" cy="2708290"/>
            <a:chOff x="621521" y="2322435"/>
            <a:chExt cx="10288537" cy="270829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818D8-EA6C-629F-0DE9-2D2FB65A618D}"/>
                </a:ext>
              </a:extLst>
            </p:cNvPr>
            <p:cNvSpPr txBox="1"/>
            <p:nvPr/>
          </p:nvSpPr>
          <p:spPr>
            <a:xfrm>
              <a:off x="961461" y="2497504"/>
              <a:ext cx="412292" cy="707886"/>
            </a:xfrm>
            <a:prstGeom prst="rect">
              <a:avLst/>
            </a:prstGeom>
            <a:noFill/>
            <a:effectLst>
              <a:outerShdw blurRad="77123" dist="38100" dir="2700000" algn="tl" rotWithShape="0">
                <a:schemeClr val="bg1">
                  <a:lumMod val="50000"/>
                  <a:alpha val="66000"/>
                </a:scheme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kumimoji="1" lang="en-US" altLang="ko-KR" sz="4000" b="1" dirty="0">
                  <a:solidFill>
                    <a:srgbClr val="62B8F9"/>
                  </a:solidFill>
                  <a:latin typeface="BM DoHyeon OTF" panose="020B0600000101010101" pitchFamily="34" charset="-127"/>
                  <a:ea typeface="BM DoHyeon OTF" panose="020B0600000101010101" pitchFamily="34" charset="-127"/>
                </a:rPr>
                <a:t>1</a:t>
              </a:r>
              <a:endParaRPr kumimoji="1" lang="ko-KR" altLang="en-US" sz="4000" b="1" dirty="0">
                <a:solidFill>
                  <a:srgbClr val="62B8F9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cxnSp>
          <p:nvCxnSpPr>
            <p:cNvPr id="8" name="직선 연결선[R] 7">
              <a:extLst>
                <a:ext uri="{FF2B5EF4-FFF2-40B4-BE49-F238E27FC236}">
                  <a16:creationId xmlns:a16="http://schemas.microsoft.com/office/drawing/2014/main" id="{0EE0C6EB-623D-4CCE-5779-EC0589942EB9}"/>
                </a:ext>
              </a:extLst>
            </p:cNvPr>
            <p:cNvCxnSpPr>
              <a:cxnSpLocks/>
            </p:cNvCxnSpPr>
            <p:nvPr/>
          </p:nvCxnSpPr>
          <p:spPr>
            <a:xfrm>
              <a:off x="621521" y="3237876"/>
              <a:ext cx="9804741" cy="0"/>
            </a:xfrm>
            <a:prstGeom prst="line">
              <a:avLst/>
            </a:prstGeom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982C595-40EC-38F9-67B5-B352E4EF3BCB}"/>
                </a:ext>
              </a:extLst>
            </p:cNvPr>
            <p:cNvSpPr txBox="1"/>
            <p:nvPr/>
          </p:nvSpPr>
          <p:spPr>
            <a:xfrm>
              <a:off x="4078802" y="2677291"/>
              <a:ext cx="683125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포항 내 자전거 도로 </a:t>
              </a:r>
              <a:r>
                <a:rPr lang="en-US" altLang="ko-KR" sz="16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r>
                <a:rPr lang="ko-KR" altLang="en-US" sz="16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차원 </a:t>
              </a:r>
              <a:r>
                <a:rPr lang="en" altLang="ko-KR" sz="16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Geometry </a:t>
              </a:r>
              <a:r>
                <a:rPr lang="ko-KR" altLang="en-US" sz="16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디지털 트윈 도로 구축</a:t>
              </a:r>
              <a:endParaRPr lang="en-US" altLang="ko-KR" sz="1600" dirty="0"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2F66FDE-C3DA-F238-4959-CE4768F37CAD}"/>
                </a:ext>
              </a:extLst>
            </p:cNvPr>
            <p:cNvSpPr txBox="1"/>
            <p:nvPr/>
          </p:nvSpPr>
          <p:spPr>
            <a:xfrm>
              <a:off x="1509556" y="2661902"/>
              <a:ext cx="21675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Digital Mapping</a:t>
              </a:r>
              <a:endParaRPr kumimoji="1" lang="ko-KR" altLang="en-US" sz="2000" b="1" dirty="0"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22E02AC-9E14-68C6-B55D-D37CBCF26AEA}"/>
                </a:ext>
              </a:extLst>
            </p:cNvPr>
            <p:cNvSpPr txBox="1"/>
            <p:nvPr/>
          </p:nvSpPr>
          <p:spPr>
            <a:xfrm>
              <a:off x="914172" y="3338117"/>
              <a:ext cx="506870" cy="707886"/>
            </a:xfrm>
            <a:prstGeom prst="rect">
              <a:avLst/>
            </a:prstGeom>
            <a:noFill/>
            <a:effectLst>
              <a:outerShdw blurRad="77123" dist="38100" dir="2700000" algn="tl" rotWithShape="0">
                <a:schemeClr val="bg1">
                  <a:lumMod val="50000"/>
                  <a:alpha val="66000"/>
                </a:scheme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kumimoji="1" lang="en-US" altLang="ko-KR" sz="4000" b="1" dirty="0">
                  <a:solidFill>
                    <a:srgbClr val="62B8F9"/>
                  </a:solidFill>
                  <a:latin typeface="BM DoHyeon OTF" panose="020B0600000101010101" pitchFamily="34" charset="-127"/>
                  <a:ea typeface="BM DoHyeon OTF" panose="020B0600000101010101" pitchFamily="34" charset="-127"/>
                </a:rPr>
                <a:t>2</a:t>
              </a:r>
              <a:endParaRPr kumimoji="1" lang="ko-KR" altLang="en-US" sz="4000" b="1" dirty="0">
                <a:solidFill>
                  <a:srgbClr val="62B8F9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cxnSp>
          <p:nvCxnSpPr>
            <p:cNvPr id="12" name="직선 연결선[R] 11">
              <a:extLst>
                <a:ext uri="{FF2B5EF4-FFF2-40B4-BE49-F238E27FC236}">
                  <a16:creationId xmlns:a16="http://schemas.microsoft.com/office/drawing/2014/main" id="{0652E1BA-2E82-AB34-066D-27FA26EDA250}"/>
                </a:ext>
              </a:extLst>
            </p:cNvPr>
            <p:cNvCxnSpPr>
              <a:cxnSpLocks/>
            </p:cNvCxnSpPr>
            <p:nvPr/>
          </p:nvCxnSpPr>
          <p:spPr>
            <a:xfrm>
              <a:off x="621521" y="4078489"/>
              <a:ext cx="9804741" cy="0"/>
            </a:xfrm>
            <a:prstGeom prst="line">
              <a:avLst/>
            </a:prstGeom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24E616-FF32-6C7E-0CF8-2C04230951CE}"/>
                </a:ext>
              </a:extLst>
            </p:cNvPr>
            <p:cNvSpPr txBox="1"/>
            <p:nvPr/>
          </p:nvSpPr>
          <p:spPr>
            <a:xfrm>
              <a:off x="4078802" y="3517904"/>
              <a:ext cx="683125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시민 참여 형 실시간 도로 상태 수정 및 반영 시스템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90A48E8-FBDF-0BD9-B3AA-674FC84351FE}"/>
                </a:ext>
              </a:extLst>
            </p:cNvPr>
            <p:cNvSpPr txBox="1"/>
            <p:nvPr/>
          </p:nvSpPr>
          <p:spPr>
            <a:xfrm>
              <a:off x="1509556" y="3502515"/>
              <a:ext cx="805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Civic</a:t>
              </a:r>
              <a:endParaRPr kumimoji="1" lang="ko-KR" altLang="en-US" sz="2000" b="1" dirty="0"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AA9C995-C173-A42A-8A39-54A79A4D6357}"/>
                </a:ext>
              </a:extLst>
            </p:cNvPr>
            <p:cNvSpPr txBox="1"/>
            <p:nvPr/>
          </p:nvSpPr>
          <p:spPr>
            <a:xfrm>
              <a:off x="908562" y="4170806"/>
              <a:ext cx="518091" cy="707886"/>
            </a:xfrm>
            <a:prstGeom prst="rect">
              <a:avLst/>
            </a:prstGeom>
            <a:noFill/>
            <a:effectLst>
              <a:outerShdw blurRad="77123" dist="38100" dir="2700000" algn="tl" rotWithShape="0">
                <a:schemeClr val="bg1">
                  <a:lumMod val="50000"/>
                  <a:alpha val="66000"/>
                </a:scheme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kumimoji="1" lang="en-US" altLang="ko-KR" sz="4000" b="1" dirty="0">
                  <a:solidFill>
                    <a:srgbClr val="62B8F9"/>
                  </a:solidFill>
                  <a:latin typeface="BM DoHyeon OTF" panose="020B0600000101010101" pitchFamily="34" charset="-127"/>
                  <a:ea typeface="BM DoHyeon OTF" panose="020B0600000101010101" pitchFamily="34" charset="-127"/>
                </a:rPr>
                <a:t>3</a:t>
              </a:r>
              <a:endParaRPr kumimoji="1" lang="ko-KR" altLang="en-US" sz="4000" b="1" dirty="0">
                <a:solidFill>
                  <a:srgbClr val="62B8F9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C603FE7-CF0C-11FA-1230-3A6FB83F19A2}"/>
                </a:ext>
              </a:extLst>
            </p:cNvPr>
            <p:cNvSpPr txBox="1"/>
            <p:nvPr/>
          </p:nvSpPr>
          <p:spPr>
            <a:xfrm>
              <a:off x="4078802" y="4278880"/>
              <a:ext cx="652613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 altLang="ko-KR" sz="16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PM </a:t>
              </a:r>
              <a:r>
                <a:rPr lang="ko-KR" altLang="en-US" sz="16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경로 추천 </a:t>
              </a:r>
              <a:r>
                <a:rPr lang="en-US" altLang="ko-KR" sz="16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/ </a:t>
              </a:r>
              <a:r>
                <a:rPr lang="ko-KR" altLang="en-US" sz="16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도시 디지털 트윈 조성 시 데이터 베이스 활용 등 디지털 시티로 거듭나기 위한 기간 산업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12FC2F1-B10C-306C-2EBB-F3EBC4983B46}"/>
                </a:ext>
              </a:extLst>
            </p:cNvPr>
            <p:cNvSpPr txBox="1"/>
            <p:nvPr/>
          </p:nvSpPr>
          <p:spPr>
            <a:xfrm>
              <a:off x="1509556" y="4335204"/>
              <a:ext cx="18517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Groundwork</a:t>
              </a:r>
              <a:endParaRPr kumimoji="1" lang="ko-KR" altLang="en-US" sz="2000" b="1" dirty="0"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cxnSp>
          <p:nvCxnSpPr>
            <p:cNvPr id="18" name="직선 연결선[R] 17">
              <a:extLst>
                <a:ext uri="{FF2B5EF4-FFF2-40B4-BE49-F238E27FC236}">
                  <a16:creationId xmlns:a16="http://schemas.microsoft.com/office/drawing/2014/main" id="{C8EC5156-F1BC-87DB-AD98-54F661DC21DF}"/>
                </a:ext>
              </a:extLst>
            </p:cNvPr>
            <p:cNvCxnSpPr/>
            <p:nvPr/>
          </p:nvCxnSpPr>
          <p:spPr>
            <a:xfrm>
              <a:off x="3842952" y="2322435"/>
              <a:ext cx="0" cy="270829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19" name="제목 1">
            <a:extLst>
              <a:ext uri="{FF2B5EF4-FFF2-40B4-BE49-F238E27FC236}">
                <a16:creationId xmlns:a16="http://schemas.microsoft.com/office/drawing/2014/main" id="{30B38326-95C5-729E-ED79-F410AC485496}"/>
              </a:ext>
            </a:extLst>
          </p:cNvPr>
          <p:cNvSpPr txBox="1">
            <a:spLocks/>
          </p:cNvSpPr>
          <p:nvPr/>
        </p:nvSpPr>
        <p:spPr>
          <a:xfrm>
            <a:off x="1266739" y="473691"/>
            <a:ext cx="9867816" cy="4034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ko-KR" altLang="en-US" sz="2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포항 내 자전거 도로 </a:t>
            </a:r>
            <a:r>
              <a:rPr kumimoji="1" lang="en-US" altLang="ko-KR" sz="2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kumimoji="1" lang="ko-KR" altLang="en-US" sz="2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차원 </a:t>
            </a:r>
            <a:r>
              <a:rPr kumimoji="1" lang="en-US" altLang="ko-KR" sz="2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Geometry </a:t>
            </a:r>
            <a:r>
              <a:rPr kumimoji="1" lang="ko-KR" altLang="en-US" sz="2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디지털 트윈 도로 구축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47E806-BEC1-C1FB-D165-93AB6DF8A681}"/>
              </a:ext>
            </a:extLst>
          </p:cNvPr>
          <p:cNvSpPr txBox="1"/>
          <p:nvPr/>
        </p:nvSpPr>
        <p:spPr>
          <a:xfrm>
            <a:off x="346294" y="82123"/>
            <a:ext cx="920445" cy="923330"/>
          </a:xfrm>
          <a:prstGeom prst="rect">
            <a:avLst/>
          </a:prstGeom>
          <a:noFill/>
          <a:effectLst>
            <a:outerShdw blurRad="20173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sz="5400" b="1" dirty="0">
                <a:solidFill>
                  <a:srgbClr val="CBEEFB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01</a:t>
            </a:r>
            <a:endParaRPr kumimoji="1" lang="ko-KR" altLang="en-US" sz="5400" b="1" dirty="0">
              <a:solidFill>
                <a:srgbClr val="CBEEFB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22B6FC-04C8-5444-A571-8244AB5A2053}"/>
              </a:ext>
            </a:extLst>
          </p:cNvPr>
          <p:cNvSpPr txBox="1"/>
          <p:nvPr/>
        </p:nvSpPr>
        <p:spPr>
          <a:xfrm>
            <a:off x="1290489" y="168884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>
                    <a:lumMod val="7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Solution</a:t>
            </a:r>
            <a:endParaRPr kumimoji="1" lang="ko-KR" altLang="en-US" sz="1400" dirty="0">
              <a:solidFill>
                <a:schemeClr val="bg1">
                  <a:lumMod val="75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3" name="삼각형 22">
            <a:extLst>
              <a:ext uri="{FF2B5EF4-FFF2-40B4-BE49-F238E27FC236}">
                <a16:creationId xmlns:a16="http://schemas.microsoft.com/office/drawing/2014/main" id="{0038FD50-E008-5F94-7893-264758E37873}"/>
              </a:ext>
            </a:extLst>
          </p:cNvPr>
          <p:cNvSpPr/>
          <p:nvPr/>
        </p:nvSpPr>
        <p:spPr>
          <a:xfrm rot="10800000">
            <a:off x="3843059" y="4100563"/>
            <a:ext cx="4252396" cy="227323"/>
          </a:xfrm>
          <a:prstGeom prst="triangle">
            <a:avLst/>
          </a:prstGeom>
          <a:gradFill flip="none" rotWithShape="1">
            <a:gsLst>
              <a:gs pos="82000">
                <a:schemeClr val="accent1">
                  <a:lumMod val="5000"/>
                  <a:lumOff val="95000"/>
                </a:schemeClr>
              </a:gs>
              <a:gs pos="26000">
                <a:srgbClr val="CBEEFB"/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4E713F-B12F-0809-3715-CA0A52ADAEE4}"/>
              </a:ext>
            </a:extLst>
          </p:cNvPr>
          <p:cNvSpPr txBox="1"/>
          <p:nvPr/>
        </p:nvSpPr>
        <p:spPr>
          <a:xfrm>
            <a:off x="1223311" y="4551518"/>
            <a:ext cx="94918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2000" b="1" i="1" dirty="0"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“ </a:t>
            </a:r>
            <a:r>
              <a:rPr kumimoji="1" lang="ko-KR" altLang="en-US" sz="2000" b="1" i="1" dirty="0"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기존 한정된 인력과 예산 내에서 포항 내 자전거도로 이용을 개선하고자 함 </a:t>
            </a:r>
            <a:r>
              <a:rPr kumimoji="1" lang="en-US" altLang="ko-KR" sz="2000" b="1" i="1" dirty="0"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“</a:t>
            </a:r>
            <a:endParaRPr lang="ko-KR" altLang="en-US" sz="2000" b="1" i="1" dirty="0">
              <a:latin typeface="NanumSquareOTF ExtraBold" panose="020B0600000101010101" pitchFamily="34" charset="-127"/>
              <a:ea typeface="NanumSquareOTF ExtraBold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79443AC-D491-22BC-0427-8949A7B4E0EE}"/>
              </a:ext>
            </a:extLst>
          </p:cNvPr>
          <p:cNvSpPr txBox="1"/>
          <p:nvPr/>
        </p:nvSpPr>
        <p:spPr>
          <a:xfrm>
            <a:off x="2650819" y="100970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rgbClr val="62B8F9"/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개요</a:t>
            </a:r>
          </a:p>
        </p:txBody>
      </p:sp>
      <p:pic>
        <p:nvPicPr>
          <p:cNvPr id="26" name="Google Shape;80;p16">
            <a:extLst>
              <a:ext uri="{FF2B5EF4-FFF2-40B4-BE49-F238E27FC236}">
                <a16:creationId xmlns:a16="http://schemas.microsoft.com/office/drawing/2014/main" id="{5F21F877-8F0A-F08F-7769-E3D3E915194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9483" y="294330"/>
            <a:ext cx="2253316" cy="49833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933126FA-368D-2D93-E795-1B1DF46D2E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5657500"/>
              </p:ext>
            </p:extLst>
          </p:nvPr>
        </p:nvGraphicFramePr>
        <p:xfrm>
          <a:off x="1107813" y="5231400"/>
          <a:ext cx="10245987" cy="10641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0C783FA-7675-0C42-EB07-6BA8A8880964}"/>
              </a:ext>
            </a:extLst>
          </p:cNvPr>
          <p:cNvSpPr txBox="1"/>
          <p:nvPr/>
        </p:nvSpPr>
        <p:spPr>
          <a:xfrm>
            <a:off x="3684132" y="5440299"/>
            <a:ext cx="20768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latinLnBrk="1"/>
            <a:r>
              <a:rPr lang="ko-KR" altLang="en-US" sz="1200" b="0" i="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지곡동</a:t>
            </a:r>
            <a:r>
              <a:rPr lang="ko-KR" altLang="en-US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내 </a:t>
            </a:r>
            <a:br>
              <a:rPr lang="en-US" altLang="ko-KR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lang="ko-KR" altLang="en-US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자전거 도로에서의 </a:t>
            </a:r>
            <a:endParaRPr lang="en-US" altLang="ko-KR" sz="1200" b="0" i="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lvl="0" algn="ctr" latinLnBrk="1"/>
            <a:r>
              <a:rPr lang="ko-KR" altLang="en-US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모델 검증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07E7C3-2CA8-8B11-D218-0A0CF3677847}"/>
              </a:ext>
            </a:extLst>
          </p:cNvPr>
          <p:cNvSpPr txBox="1"/>
          <p:nvPr/>
        </p:nvSpPr>
        <p:spPr>
          <a:xfrm>
            <a:off x="1171237" y="5440299"/>
            <a:ext cx="22577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latinLnBrk="1"/>
            <a:r>
              <a:rPr lang="ko-KR" altLang="en-US" sz="1200" b="0" i="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딥러닝을</a:t>
            </a:r>
            <a:r>
              <a:rPr lang="ko-KR" altLang="en-US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활용한 정밀</a:t>
            </a:r>
            <a:br>
              <a:rPr lang="en-US" altLang="ko-KR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lang="en-US" altLang="ko-KR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3D geometry</a:t>
            </a:r>
            <a:br>
              <a:rPr lang="en-US" altLang="ko-KR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lang="ko-KR" altLang="en-US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정보 스캐너 개발</a:t>
            </a:r>
            <a:endParaRPr lang="en-US" altLang="ko-KR" sz="1200" b="0" i="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33157AE-444B-BFDD-6198-2C1200251783}"/>
              </a:ext>
            </a:extLst>
          </p:cNvPr>
          <p:cNvSpPr txBox="1"/>
          <p:nvPr/>
        </p:nvSpPr>
        <p:spPr>
          <a:xfrm>
            <a:off x="6230806" y="5347966"/>
            <a:ext cx="1943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latinLnBrk="1"/>
            <a:r>
              <a:rPr lang="ko-KR" altLang="en-US" sz="1200" b="0" i="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지곡동</a:t>
            </a:r>
            <a:r>
              <a:rPr lang="ko-KR" altLang="en-US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내</a:t>
            </a:r>
            <a:endParaRPr lang="en-US" altLang="ko-KR" sz="1200" b="0" i="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lvl="0" algn="ctr" latinLnBrk="1"/>
            <a:r>
              <a:rPr lang="ko-KR" altLang="en-US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자전거 도로의 </a:t>
            </a:r>
            <a:endParaRPr lang="en-US" altLang="ko-KR" sz="1200" b="0" i="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lvl="0" algn="ctr" latinLnBrk="1"/>
            <a:r>
              <a:rPr lang="en-US" altLang="ko-KR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3D geometry</a:t>
            </a:r>
          </a:p>
          <a:p>
            <a:pPr lvl="0" algn="ctr" latinLnBrk="1"/>
            <a:r>
              <a:rPr lang="ko-KR" altLang="en-US" sz="1200" b="0" i="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데이터 측정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C2401-CB5D-956C-98EB-BB84300923F8}"/>
              </a:ext>
            </a:extLst>
          </p:cNvPr>
          <p:cNvSpPr txBox="1"/>
          <p:nvPr/>
        </p:nvSpPr>
        <p:spPr>
          <a:xfrm>
            <a:off x="8804210" y="5440299"/>
            <a:ext cx="19621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latinLnBrk="1"/>
            <a:r>
              <a:rPr lang="ko-KR" altLang="en-US" sz="1200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실시간 시민참여형</a:t>
            </a:r>
            <a:endParaRPr lang="en-US" altLang="ko-KR" sz="1200" b="1" dirty="0"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  <a:p>
            <a:pPr lvl="0" algn="ctr" latinLnBrk="1"/>
            <a:r>
              <a:rPr lang="ko-KR" altLang="en-US" sz="1200" b="1" dirty="0">
                <a:solidFill>
                  <a:schemeClr val="tx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자전거 </a:t>
            </a:r>
            <a:r>
              <a:rPr lang="ko-KR" altLang="en-US" sz="1200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지도 수정</a:t>
            </a:r>
            <a:endParaRPr lang="en-US" altLang="ko-KR" sz="1200" b="1" dirty="0">
              <a:solidFill>
                <a:schemeClr val="tx1"/>
              </a:solidFill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  <a:p>
            <a:pPr lvl="0" algn="ctr" latinLnBrk="1"/>
            <a:r>
              <a:rPr lang="ko-KR" altLang="en-US" sz="1200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플랫폼 개발</a:t>
            </a:r>
            <a:endParaRPr lang="ko-KR" altLang="en-US" sz="1200" b="1" dirty="0">
              <a:solidFill>
                <a:schemeClr val="tx1"/>
              </a:solidFill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487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828D5-036E-CA54-58B8-A26932A4C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74453A-DBD6-4324-2895-ABEA0021D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3</a:t>
            </a:fld>
            <a:endParaRPr kumimoji="1" lang="ko-KR" altLang="en-US" dirty="0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0C91AB0-006B-9AC4-FA88-2DFCEE54C8A0}"/>
              </a:ext>
            </a:extLst>
          </p:cNvPr>
          <p:cNvSpPr txBox="1">
            <a:spLocks/>
          </p:cNvSpPr>
          <p:nvPr/>
        </p:nvSpPr>
        <p:spPr>
          <a:xfrm>
            <a:off x="1266739" y="484201"/>
            <a:ext cx="7677564" cy="4034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데이터 베이스 구축과 앱 개발을 위한 예산 집행</a:t>
            </a:r>
            <a:endParaRPr lang="ko-KR" altLang="en-US" sz="24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F723DD-E90D-F9B6-C49C-8768085FD1C5}"/>
              </a:ext>
            </a:extLst>
          </p:cNvPr>
          <p:cNvSpPr txBox="1"/>
          <p:nvPr/>
        </p:nvSpPr>
        <p:spPr>
          <a:xfrm>
            <a:off x="346294" y="82611"/>
            <a:ext cx="1040670" cy="923330"/>
          </a:xfrm>
          <a:prstGeom prst="rect">
            <a:avLst/>
          </a:prstGeom>
          <a:noFill/>
          <a:effectLst>
            <a:outerShdw blurRad="20173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sz="5400" b="1" dirty="0">
                <a:solidFill>
                  <a:srgbClr val="CBEEFB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02</a:t>
            </a:r>
            <a:endParaRPr kumimoji="1" lang="ko-KR" altLang="en-US" sz="5400" b="1" dirty="0">
              <a:solidFill>
                <a:srgbClr val="CBEEFB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89F90C-9BA6-D536-B06F-8F0384EE355C}"/>
              </a:ext>
            </a:extLst>
          </p:cNvPr>
          <p:cNvSpPr txBox="1"/>
          <p:nvPr/>
        </p:nvSpPr>
        <p:spPr>
          <a:xfrm>
            <a:off x="1290489" y="168884"/>
            <a:ext cx="19607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>
                    <a:lumMod val="7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Item purchase history</a:t>
            </a:r>
            <a:endParaRPr kumimoji="1" lang="ko-KR" altLang="en-US" sz="1400" dirty="0">
              <a:solidFill>
                <a:schemeClr val="bg1">
                  <a:lumMod val="75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24" name="Google Shape;80;p16">
            <a:extLst>
              <a:ext uri="{FF2B5EF4-FFF2-40B4-BE49-F238E27FC236}">
                <a16:creationId xmlns:a16="http://schemas.microsoft.com/office/drawing/2014/main" id="{2A1F00A0-F704-8B92-F371-A4313697045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9483" y="294330"/>
            <a:ext cx="2253316" cy="49833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05F697F-B989-6069-E5E3-38A1AEF90F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7195007"/>
              </p:ext>
            </p:extLst>
          </p:nvPr>
        </p:nvGraphicFramePr>
        <p:xfrm>
          <a:off x="1652334" y="3440544"/>
          <a:ext cx="8887327" cy="254771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2182247">
                  <a:extLst>
                    <a:ext uri="{9D8B030D-6E8A-4147-A177-3AD203B41FA5}">
                      <a16:colId xmlns:a16="http://schemas.microsoft.com/office/drawing/2014/main" val="908001851"/>
                    </a:ext>
                  </a:extLst>
                </a:gridCol>
                <a:gridCol w="4515408">
                  <a:extLst>
                    <a:ext uri="{9D8B030D-6E8A-4147-A177-3AD203B41FA5}">
                      <a16:colId xmlns:a16="http://schemas.microsoft.com/office/drawing/2014/main" val="154960416"/>
                    </a:ext>
                  </a:extLst>
                </a:gridCol>
                <a:gridCol w="2189672">
                  <a:extLst>
                    <a:ext uri="{9D8B030D-6E8A-4147-A177-3AD203B41FA5}">
                      <a16:colId xmlns:a16="http://schemas.microsoft.com/office/drawing/2014/main" val="494282048"/>
                    </a:ext>
                  </a:extLst>
                </a:gridCol>
              </a:tblGrid>
              <a:tr h="4951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구분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EE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산출 내역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EE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금액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EE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8783240"/>
                  </a:ext>
                </a:extLst>
              </a:tr>
              <a:tr h="4667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저장장치 </a:t>
                      </a:r>
                      <a:r>
                        <a:rPr lang="en-US" altLang="ko-KR" sz="1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HDD</a:t>
                      </a:r>
                      <a:endParaRPr lang="ko-KR" altLang="en-US" sz="14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Western Digital WD, My passport</a:t>
                      </a:r>
                      <a:endParaRPr lang="ko-KR" altLang="en-US" sz="14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270,000</a:t>
                      </a:r>
                      <a:r>
                        <a:rPr lang="ko-KR" altLang="en-US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2396710"/>
                  </a:ext>
                </a:extLst>
              </a:tr>
              <a:tr h="6522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Figma Professional Plan</a:t>
                      </a:r>
                      <a:endParaRPr lang="ko-KR" altLang="en-US" sz="14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 Design Seat </a:t>
                      </a:r>
                      <a:r>
                        <a:rPr lang="ko-KR" altLang="en-US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구독료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90$</a:t>
                      </a:r>
                      <a:endParaRPr lang="ko-KR" altLang="en-US" sz="14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5264156"/>
                  </a:ext>
                </a:extLst>
              </a:tr>
              <a:tr h="4667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Swing </a:t>
                      </a:r>
                      <a:r>
                        <a:rPr lang="ko-KR" altLang="en-US" sz="1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포인트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스윙 </a:t>
                      </a:r>
                      <a:r>
                        <a:rPr lang="ko-KR" altLang="en-US" sz="1400" b="0" i="0" dirty="0" err="1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킥보드</a:t>
                      </a:r>
                      <a:r>
                        <a:rPr lang="ko-KR" altLang="en-US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포인트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100,000</a:t>
                      </a:r>
                      <a:r>
                        <a:rPr lang="ko-KR" altLang="en-US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6254506"/>
                  </a:ext>
                </a:extLst>
              </a:tr>
              <a:tr h="46677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합계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495,000</a:t>
                      </a:r>
                      <a:r>
                        <a:rPr lang="ko-KR" altLang="en-US" sz="14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488D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082490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677FA19-F0DE-9B4A-1CA2-02E8870F36CA}"/>
              </a:ext>
            </a:extLst>
          </p:cNvPr>
          <p:cNvSpPr txBox="1"/>
          <p:nvPr/>
        </p:nvSpPr>
        <p:spPr>
          <a:xfrm>
            <a:off x="852413" y="1122891"/>
            <a:ext cx="10487171" cy="19837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" altLang="ko-KR" sz="1600" dirty="0">
                <a:solidFill>
                  <a:schemeClr val="bg1">
                    <a:lumMod val="50000"/>
                  </a:schemeClr>
                </a:solidFill>
                <a:ea typeface="NanumSquareOTF" panose="020B0600000101010101" pitchFamily="34" charset="-127"/>
              </a:rPr>
              <a:t>LiDAR </a:t>
            </a:r>
            <a:r>
              <a:rPr kumimoji="1" lang="ko-KR" altLang="en-US" sz="1600" dirty="0">
                <a:solidFill>
                  <a:schemeClr val="bg1">
                    <a:lumMod val="50000"/>
                  </a:schemeClr>
                </a:solidFill>
                <a:ea typeface="NanumSquareOTF" panose="020B0600000101010101" pitchFamily="34" charset="-127"/>
              </a:rPr>
              <a:t>스캔 데이터 저장 및 데이터 베이스 구축을 위한 사전 조사 자료 저장 </a:t>
            </a:r>
            <a:endParaRPr kumimoji="1" lang="en-US" altLang="ko-KR" sz="1600" dirty="0">
              <a:solidFill>
                <a:schemeClr val="bg1">
                  <a:lumMod val="50000"/>
                </a:schemeClr>
              </a:solidFill>
              <a:ea typeface="NanumSquareOTF" panose="020B0600000101010101" pitchFamily="34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" altLang="ko-KR" sz="1600" dirty="0">
                <a:solidFill>
                  <a:schemeClr val="bg1">
                    <a:lumMod val="50000"/>
                  </a:schemeClr>
                </a:solidFill>
                <a:ea typeface="NanumSquareOTF" panose="020B0600000101010101" pitchFamily="34" charset="-127"/>
              </a:rPr>
              <a:t>iOS </a:t>
            </a:r>
            <a:r>
              <a:rPr kumimoji="1" lang="ko-KR" altLang="en-US" sz="1600" dirty="0">
                <a:solidFill>
                  <a:schemeClr val="bg1">
                    <a:lumMod val="50000"/>
                  </a:schemeClr>
                </a:solidFill>
                <a:ea typeface="NanumSquareOTF" panose="020B0600000101010101" pitchFamily="34" charset="-127"/>
              </a:rPr>
              <a:t>애플리케이션 개발 및 배포를 위한 계정 등록</a:t>
            </a:r>
            <a:endParaRPr kumimoji="1" lang="en-US" altLang="ko-KR" sz="1600" dirty="0">
              <a:solidFill>
                <a:schemeClr val="bg1">
                  <a:lumMod val="50000"/>
                </a:schemeClr>
              </a:solidFill>
              <a:ea typeface="NanumSquareOTF" panose="020B0600000101010101" pitchFamily="34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dirty="0">
                <a:solidFill>
                  <a:schemeClr val="bg1">
                    <a:lumMod val="50000"/>
                  </a:schemeClr>
                </a:solidFill>
                <a:ea typeface="NanumSquareOTF" panose="020B0600000101010101" pitchFamily="34" charset="-127"/>
              </a:rPr>
              <a:t>팀원 간 실시간 협업 및 </a:t>
            </a:r>
            <a:r>
              <a:rPr kumimoji="1" lang="en" altLang="ko-KR" sz="1600" dirty="0">
                <a:solidFill>
                  <a:schemeClr val="bg1">
                    <a:lumMod val="50000"/>
                  </a:schemeClr>
                </a:solidFill>
                <a:ea typeface="NanumSquareOTF" panose="020B0600000101010101" pitchFamily="34" charset="-127"/>
              </a:rPr>
              <a:t>UI/UX </a:t>
            </a:r>
            <a:r>
              <a:rPr kumimoji="1" lang="ko-KR" altLang="en-US" sz="1600" dirty="0">
                <a:solidFill>
                  <a:schemeClr val="bg1">
                    <a:lumMod val="50000"/>
                  </a:schemeClr>
                </a:solidFill>
                <a:ea typeface="NanumSquareOTF" panose="020B0600000101010101" pitchFamily="34" charset="-127"/>
              </a:rPr>
              <a:t>디자인 작업을 효율적으로 진행하기 위한 구독 등록</a:t>
            </a:r>
            <a:endParaRPr kumimoji="1" lang="en-US" altLang="ko-KR" sz="1600" dirty="0">
              <a:solidFill>
                <a:schemeClr val="bg1">
                  <a:lumMod val="50000"/>
                </a:schemeClr>
              </a:solidFill>
              <a:ea typeface="NanumSquareOTF" panose="020B0600000101010101" pitchFamily="34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dirty="0">
                <a:solidFill>
                  <a:schemeClr val="bg1">
                    <a:lumMod val="50000"/>
                  </a:schemeClr>
                </a:solidFill>
                <a:ea typeface="NanumSquareOTF" panose="020B0600000101010101" pitchFamily="34" charset="-127"/>
              </a:rPr>
              <a:t>실제 </a:t>
            </a:r>
            <a:r>
              <a:rPr kumimoji="1" lang="ko-KR" altLang="en-US" sz="1600" dirty="0" err="1">
                <a:solidFill>
                  <a:schemeClr val="bg1">
                    <a:lumMod val="50000"/>
                  </a:schemeClr>
                </a:solidFill>
                <a:ea typeface="NanumSquareOTF" panose="020B0600000101010101" pitchFamily="34" charset="-127"/>
              </a:rPr>
              <a:t>킥보드</a:t>
            </a:r>
            <a:r>
              <a:rPr kumimoji="1" lang="ko-KR" altLang="en-US" sz="1600" dirty="0">
                <a:solidFill>
                  <a:schemeClr val="bg1">
                    <a:lumMod val="50000"/>
                  </a:schemeClr>
                </a:solidFill>
                <a:ea typeface="NanumSquareOTF" panose="020B0600000101010101" pitchFamily="34" charset="-127"/>
              </a:rPr>
              <a:t> 사용을 통해 자전거 도로 요철 확인</a:t>
            </a:r>
          </a:p>
        </p:txBody>
      </p:sp>
    </p:spTree>
    <p:extLst>
      <p:ext uri="{BB962C8B-B14F-4D97-AF65-F5344CB8AC3E}">
        <p14:creationId xmlns:p14="http://schemas.microsoft.com/office/powerpoint/2010/main" val="1447770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AB7BEAA-7B85-9CEE-DF00-8AF1727CA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4</a:t>
            </a:fld>
            <a:endParaRPr kumimoji="1" lang="ko-KR" altLang="en-US" dirty="0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6FD340CD-1FB4-10E0-7B32-116C5C3E85FD}"/>
              </a:ext>
            </a:extLst>
          </p:cNvPr>
          <p:cNvSpPr txBox="1">
            <a:spLocks/>
          </p:cNvSpPr>
          <p:nvPr/>
        </p:nvSpPr>
        <p:spPr>
          <a:xfrm>
            <a:off x="1266739" y="484201"/>
            <a:ext cx="7677564" cy="4034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iOS LiDAR</a:t>
            </a: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와 </a:t>
            </a:r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ARKit4</a:t>
            </a:r>
            <a:r>
              <a:rPr kumimoji="1"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를</a:t>
            </a: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활용한</a:t>
            </a:r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앱 개발</a:t>
            </a:r>
            <a:endParaRPr lang="ko-KR" altLang="en-US" sz="24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3F26F1-9F13-BDCB-8081-258AB9A5694F}"/>
              </a:ext>
            </a:extLst>
          </p:cNvPr>
          <p:cNvSpPr txBox="1"/>
          <p:nvPr/>
        </p:nvSpPr>
        <p:spPr>
          <a:xfrm>
            <a:off x="346294" y="82611"/>
            <a:ext cx="1016625" cy="923330"/>
          </a:xfrm>
          <a:prstGeom prst="rect">
            <a:avLst/>
          </a:prstGeom>
          <a:noFill/>
          <a:effectLst>
            <a:outerShdw blurRad="20173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sz="5400" b="1" dirty="0">
                <a:solidFill>
                  <a:srgbClr val="CBEEFB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03</a:t>
            </a:r>
            <a:endParaRPr kumimoji="1" lang="ko-KR" altLang="en-US" sz="5400" b="1" dirty="0">
              <a:solidFill>
                <a:srgbClr val="CBEEFB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4B0416-D2F8-907D-E46C-1AB3B22183C7}"/>
              </a:ext>
            </a:extLst>
          </p:cNvPr>
          <p:cNvSpPr txBox="1"/>
          <p:nvPr/>
        </p:nvSpPr>
        <p:spPr>
          <a:xfrm>
            <a:off x="1290489" y="168884"/>
            <a:ext cx="914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>
                    <a:lumMod val="7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Progress</a:t>
            </a:r>
            <a:endParaRPr kumimoji="1" lang="ko-KR" altLang="en-US" sz="1400" dirty="0">
              <a:solidFill>
                <a:schemeClr val="bg1">
                  <a:lumMod val="75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ACF820-231E-E52B-6860-7D4763CC9C4E}"/>
              </a:ext>
            </a:extLst>
          </p:cNvPr>
          <p:cNvSpPr txBox="1"/>
          <p:nvPr/>
        </p:nvSpPr>
        <p:spPr>
          <a:xfrm>
            <a:off x="1266738" y="933144"/>
            <a:ext cx="10278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킥스케치는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iOS 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앱 개발을 위해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Xcode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와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Simulator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을 활용하여 개발을 진행하고 있습니다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.</a:t>
            </a:r>
          </a:p>
        </p:txBody>
      </p:sp>
      <p:pic>
        <p:nvPicPr>
          <p:cNvPr id="24" name="Google Shape;80;p16">
            <a:extLst>
              <a:ext uri="{FF2B5EF4-FFF2-40B4-BE49-F238E27FC236}">
                <a16:creationId xmlns:a16="http://schemas.microsoft.com/office/drawing/2014/main" id="{D27C5DB3-120C-4CFE-3EED-9A251BCAB69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9483" y="294330"/>
            <a:ext cx="2253316" cy="498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그림 25" descr="텍스트, 스크린샷, 멀티미디어, 소프트웨어이(가) 표시된 사진&#10;&#10;자동 생성된 설명">
            <a:extLst>
              <a:ext uri="{FF2B5EF4-FFF2-40B4-BE49-F238E27FC236}">
                <a16:creationId xmlns:a16="http://schemas.microsoft.com/office/drawing/2014/main" id="{0ECD5CCB-2624-3BF4-4578-D44E93F734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851" y="1835658"/>
            <a:ext cx="5028156" cy="4005764"/>
          </a:xfrm>
          <a:prstGeom prst="rect">
            <a:avLst/>
          </a:prstGeom>
        </p:spPr>
      </p:pic>
      <p:pic>
        <p:nvPicPr>
          <p:cNvPr id="28" name="그림 27" descr="공구, 망치, 수동 공구이(가) 표시된 사진&#10;&#10;자동 생성된 설명">
            <a:extLst>
              <a:ext uri="{FF2B5EF4-FFF2-40B4-BE49-F238E27FC236}">
                <a16:creationId xmlns:a16="http://schemas.microsoft.com/office/drawing/2014/main" id="{17B42220-16A4-E1B4-AC41-3F0F55894C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0830" y="2347901"/>
            <a:ext cx="2557306" cy="255730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A4E28F9-E71E-A2BC-C16C-C1773BFEF5E5}"/>
              </a:ext>
            </a:extLst>
          </p:cNvPr>
          <p:cNvSpPr txBox="1"/>
          <p:nvPr/>
        </p:nvSpPr>
        <p:spPr>
          <a:xfrm>
            <a:off x="8422995" y="4905207"/>
            <a:ext cx="19529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1800" b="1" dirty="0"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Xcode</a:t>
            </a:r>
            <a:endParaRPr kumimoji="1" lang="ko-KR" altLang="en-US" sz="1800" b="1" dirty="0">
              <a:latin typeface="NanumSquareOTF ExtraBold" panose="020B0600000101010101" pitchFamily="34" charset="-127"/>
              <a:ea typeface="NanumSquare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9438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3E194-D74E-A1A4-8F92-55D25F2F5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220DE2-0DB0-65F3-869E-C26AE5B7D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5</a:t>
            </a:fld>
            <a:endParaRPr kumimoji="1" lang="ko-KR" altLang="en-US" dirty="0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DB51DF24-52D7-669C-F44A-1A6B38070681}"/>
              </a:ext>
            </a:extLst>
          </p:cNvPr>
          <p:cNvSpPr txBox="1">
            <a:spLocks/>
          </p:cNvSpPr>
          <p:nvPr/>
        </p:nvSpPr>
        <p:spPr>
          <a:xfrm>
            <a:off x="1266739" y="484201"/>
            <a:ext cx="7677564" cy="4034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iOS </a:t>
            </a: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앱 로고 및 디자인 구상</a:t>
            </a:r>
            <a:endParaRPr lang="ko-KR" altLang="en-US" sz="24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D5BA001-C239-9228-6287-553B0385CC8C}"/>
              </a:ext>
            </a:extLst>
          </p:cNvPr>
          <p:cNvSpPr txBox="1"/>
          <p:nvPr/>
        </p:nvSpPr>
        <p:spPr>
          <a:xfrm>
            <a:off x="346294" y="82611"/>
            <a:ext cx="1016625" cy="923330"/>
          </a:xfrm>
          <a:prstGeom prst="rect">
            <a:avLst/>
          </a:prstGeom>
          <a:noFill/>
          <a:effectLst>
            <a:outerShdw blurRad="20173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sz="5400" b="1" dirty="0">
                <a:solidFill>
                  <a:srgbClr val="CBEEFB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03</a:t>
            </a:r>
            <a:endParaRPr kumimoji="1" lang="ko-KR" altLang="en-US" sz="5400" b="1" dirty="0">
              <a:solidFill>
                <a:srgbClr val="CBEEFB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2938E3-30DA-CA8F-5231-B1A75FEDCD70}"/>
              </a:ext>
            </a:extLst>
          </p:cNvPr>
          <p:cNvSpPr txBox="1"/>
          <p:nvPr/>
        </p:nvSpPr>
        <p:spPr>
          <a:xfrm>
            <a:off x="1290489" y="168884"/>
            <a:ext cx="914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>
                    <a:lumMod val="7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Progress</a:t>
            </a:r>
            <a:endParaRPr kumimoji="1" lang="ko-KR" altLang="en-US" sz="1400" dirty="0">
              <a:solidFill>
                <a:schemeClr val="bg1">
                  <a:lumMod val="75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15B3B1-1A68-0069-B0F3-3368A044B9C8}"/>
              </a:ext>
            </a:extLst>
          </p:cNvPr>
          <p:cNvSpPr txBox="1"/>
          <p:nvPr/>
        </p:nvSpPr>
        <p:spPr>
          <a:xfrm>
            <a:off x="1266738" y="933144"/>
            <a:ext cx="10278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킥스케치가 제작하는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iOS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앱은 포항의 상징적인 색깔을 담아내며 간단하고 </a:t>
            </a:r>
            <a:r>
              <a:rPr kumimoji="1" lang="ko-KR" altLang="en-US" dirty="0" err="1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트렌디한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UI</a:t>
            </a:r>
            <a:r>
              <a:rPr kumimoji="1" lang="ko-KR" altLang="en-US" dirty="0" err="1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를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통해 사용자에게 친숙한 경험을 제공하고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앱 로고는 현재 제작 중에 있습니다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.</a:t>
            </a:r>
          </a:p>
        </p:txBody>
      </p:sp>
      <p:pic>
        <p:nvPicPr>
          <p:cNvPr id="24" name="Google Shape;80;p16">
            <a:extLst>
              <a:ext uri="{FF2B5EF4-FFF2-40B4-BE49-F238E27FC236}">
                <a16:creationId xmlns:a16="http://schemas.microsoft.com/office/drawing/2014/main" id="{05E709EE-9C1F-FE18-1817-8E44AE041CD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9483" y="294330"/>
            <a:ext cx="2253316" cy="498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80;p16">
            <a:extLst>
              <a:ext uri="{FF2B5EF4-FFF2-40B4-BE49-F238E27FC236}">
                <a16:creationId xmlns:a16="http://schemas.microsoft.com/office/drawing/2014/main" id="{35821ADB-C2E1-9950-3240-0889624606A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9378" y="1625542"/>
            <a:ext cx="6200105" cy="137118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54C5507-0134-848C-2943-23E1BD89CDC2}"/>
              </a:ext>
            </a:extLst>
          </p:cNvPr>
          <p:cNvSpPr/>
          <p:nvPr/>
        </p:nvSpPr>
        <p:spPr>
          <a:xfrm>
            <a:off x="3472130" y="3326565"/>
            <a:ext cx="1251857" cy="1251857"/>
          </a:xfrm>
          <a:prstGeom prst="rect">
            <a:avLst/>
          </a:prstGeom>
          <a:solidFill>
            <a:srgbClr val="19307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8FFBC09-38AE-37C4-6DC6-E0F253E1289C}"/>
              </a:ext>
            </a:extLst>
          </p:cNvPr>
          <p:cNvSpPr/>
          <p:nvPr/>
        </p:nvSpPr>
        <p:spPr>
          <a:xfrm>
            <a:off x="4970324" y="3326565"/>
            <a:ext cx="1251857" cy="1251857"/>
          </a:xfrm>
          <a:prstGeom prst="rect">
            <a:avLst/>
          </a:prstGeom>
          <a:solidFill>
            <a:srgbClr val="0758A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415C646-D860-BA22-9A6C-2A9967469D4C}"/>
              </a:ext>
            </a:extLst>
          </p:cNvPr>
          <p:cNvSpPr/>
          <p:nvPr/>
        </p:nvSpPr>
        <p:spPr>
          <a:xfrm>
            <a:off x="6468518" y="3307175"/>
            <a:ext cx="1251857" cy="1251857"/>
          </a:xfrm>
          <a:prstGeom prst="rect">
            <a:avLst/>
          </a:prstGeom>
          <a:solidFill>
            <a:srgbClr val="83D2D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344831-4542-A68E-ECA7-1A65C0FEFE14}"/>
              </a:ext>
            </a:extLst>
          </p:cNvPr>
          <p:cNvSpPr/>
          <p:nvPr/>
        </p:nvSpPr>
        <p:spPr>
          <a:xfrm>
            <a:off x="7963287" y="3307174"/>
            <a:ext cx="1251857" cy="125185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ko-KR" altLang="en-US"/>
          </a:p>
        </p:txBody>
      </p:sp>
      <p:sp>
        <p:nvSpPr>
          <p:cNvPr id="8" name="삼각형 7">
            <a:extLst>
              <a:ext uri="{FF2B5EF4-FFF2-40B4-BE49-F238E27FC236}">
                <a16:creationId xmlns:a16="http://schemas.microsoft.com/office/drawing/2014/main" id="{09AFA418-5FCC-F927-0B6F-C3FBF76AD1C1}"/>
              </a:ext>
            </a:extLst>
          </p:cNvPr>
          <p:cNvSpPr/>
          <p:nvPr/>
        </p:nvSpPr>
        <p:spPr>
          <a:xfrm rot="10800000">
            <a:off x="3843059" y="5162003"/>
            <a:ext cx="4252396" cy="227323"/>
          </a:xfrm>
          <a:prstGeom prst="triangle">
            <a:avLst/>
          </a:prstGeom>
          <a:gradFill flip="none" rotWithShape="1">
            <a:gsLst>
              <a:gs pos="82000">
                <a:schemeClr val="accent1">
                  <a:lumMod val="5000"/>
                  <a:lumOff val="95000"/>
                </a:schemeClr>
              </a:gs>
              <a:gs pos="26000">
                <a:srgbClr val="CBEEFB"/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3826D9-2DA1-AB2C-600D-8A3396000389}"/>
              </a:ext>
            </a:extLst>
          </p:cNvPr>
          <p:cNvSpPr txBox="1"/>
          <p:nvPr/>
        </p:nvSpPr>
        <p:spPr>
          <a:xfrm>
            <a:off x="895368" y="5592188"/>
            <a:ext cx="101477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i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“</a:t>
            </a:r>
            <a:r>
              <a:rPr lang="ko-KR" altLang="en-US" sz="2000" b="1" i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포항의 해양 도시 정체성</a:t>
            </a:r>
            <a:r>
              <a:rPr lang="en-US" altLang="ko-KR" sz="2000" b="1" i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, </a:t>
            </a:r>
            <a:r>
              <a:rPr lang="ko-KR" altLang="en-US" sz="2000" b="1" i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탁 트인 자연 환경</a:t>
            </a:r>
            <a:r>
              <a:rPr lang="en-US" altLang="ko-KR" sz="2000" b="1" i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, </a:t>
            </a:r>
            <a:r>
              <a:rPr lang="ko-KR" altLang="en-US" sz="2000" b="1" i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그리고 현대 산업을 상징적으로 표현</a:t>
            </a:r>
            <a:r>
              <a:rPr lang="en-US" altLang="ko-KR" sz="2000" b="1" i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”</a:t>
            </a:r>
            <a:endParaRPr lang="ko-KR" altLang="en-US" sz="2000" b="1" i="1" dirty="0"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2029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4BE360-2B5F-BA7B-3CBC-5EDD7FE62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00B26A-7B8A-18CD-981A-0D7017B03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6</a:t>
            </a:fld>
            <a:endParaRPr kumimoji="1" lang="ko-KR" altLang="en-US" dirty="0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C1F7A4DE-5CEA-7CC7-B3FA-65523561FA7D}"/>
              </a:ext>
            </a:extLst>
          </p:cNvPr>
          <p:cNvSpPr txBox="1">
            <a:spLocks/>
          </p:cNvSpPr>
          <p:nvPr/>
        </p:nvSpPr>
        <p:spPr>
          <a:xfrm>
            <a:off x="1266739" y="484201"/>
            <a:ext cx="7677564" cy="4034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iOS </a:t>
            </a: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앱 벤치마킹</a:t>
            </a:r>
            <a:endParaRPr lang="ko-KR" altLang="en-US" sz="24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ED424A-1A35-5D8E-0A14-97CF6A9255E6}"/>
              </a:ext>
            </a:extLst>
          </p:cNvPr>
          <p:cNvSpPr txBox="1"/>
          <p:nvPr/>
        </p:nvSpPr>
        <p:spPr>
          <a:xfrm>
            <a:off x="346294" y="82611"/>
            <a:ext cx="1016625" cy="923330"/>
          </a:xfrm>
          <a:prstGeom prst="rect">
            <a:avLst/>
          </a:prstGeom>
          <a:noFill/>
          <a:effectLst>
            <a:outerShdw blurRad="20173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sz="5400" b="1" dirty="0">
                <a:solidFill>
                  <a:srgbClr val="CBEEFB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03</a:t>
            </a:r>
            <a:endParaRPr kumimoji="1" lang="ko-KR" altLang="en-US" sz="5400" b="1" dirty="0">
              <a:solidFill>
                <a:srgbClr val="CBEEFB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F27F88-B35F-A65E-CA95-4CFDEA8EF24C}"/>
              </a:ext>
            </a:extLst>
          </p:cNvPr>
          <p:cNvSpPr txBox="1"/>
          <p:nvPr/>
        </p:nvSpPr>
        <p:spPr>
          <a:xfrm>
            <a:off x="1290489" y="168884"/>
            <a:ext cx="914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>
                    <a:lumMod val="7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Progress</a:t>
            </a:r>
            <a:endParaRPr kumimoji="1" lang="ko-KR" altLang="en-US" sz="1400" dirty="0">
              <a:solidFill>
                <a:schemeClr val="bg1">
                  <a:lumMod val="75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103311-7094-CF84-1EA6-467F07BEC652}"/>
              </a:ext>
            </a:extLst>
          </p:cNvPr>
          <p:cNvSpPr txBox="1"/>
          <p:nvPr/>
        </p:nvSpPr>
        <p:spPr>
          <a:xfrm>
            <a:off x="1266738" y="933144"/>
            <a:ext cx="10278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킥스케치가 제작하는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iOS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앱은 사용자가 지도 상에서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Depth map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을 확인할 수 있는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UI</a:t>
            </a:r>
            <a:r>
              <a:rPr kumimoji="1" lang="ko-KR" altLang="en-US" dirty="0" err="1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를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제작합니다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.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kumimoji="1" lang="en-US" altLang="ko-KR" dirty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24" name="Google Shape;80;p16">
            <a:extLst>
              <a:ext uri="{FF2B5EF4-FFF2-40B4-BE49-F238E27FC236}">
                <a16:creationId xmlns:a16="http://schemas.microsoft.com/office/drawing/2014/main" id="{45EF13F1-B72C-229D-98F5-5345A75515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9483" y="294330"/>
            <a:ext cx="2253316" cy="498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0B9364B-2F97-7F0B-FCEF-2D98147BF778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410458" y="1643195"/>
            <a:ext cx="2037737" cy="43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7693B9C-B04B-1AA9-781B-FA119D500B8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798973" y="1643195"/>
            <a:ext cx="1952325" cy="43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52C50FC-EE8F-F170-8EEE-2F082E9D9691}"/>
              </a:ext>
            </a:extLst>
          </p:cNvPr>
          <p:cNvSpPr txBox="1"/>
          <p:nvPr/>
        </p:nvSpPr>
        <p:spPr>
          <a:xfrm>
            <a:off x="1933834" y="2474421"/>
            <a:ext cx="412292" cy="707886"/>
          </a:xfrm>
          <a:prstGeom prst="rect">
            <a:avLst/>
          </a:prstGeom>
          <a:noFill/>
          <a:effectLst>
            <a:outerShdw blurRad="77123" dist="38100" dir="2700000" algn="tl" rotWithShape="0">
              <a:schemeClr val="bg1">
                <a:lumMod val="50000"/>
                <a:alpha val="66000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sz="4000" b="1" dirty="0">
                <a:solidFill>
                  <a:srgbClr val="62B8F9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endParaRPr kumimoji="1" lang="ko-KR" altLang="en-US" sz="4000" b="1" dirty="0">
              <a:solidFill>
                <a:srgbClr val="62B8F9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E085AB-F805-FDB9-CB3D-DBFF96E44C09}"/>
              </a:ext>
            </a:extLst>
          </p:cNvPr>
          <p:cNvSpPr txBox="1"/>
          <p:nvPr/>
        </p:nvSpPr>
        <p:spPr>
          <a:xfrm>
            <a:off x="2481929" y="2638819"/>
            <a:ext cx="20377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Toolbar</a:t>
            </a:r>
            <a:r>
              <a:rPr kumimoji="1"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최소화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5D439B-9494-C3AF-C827-A89C58D84FBF}"/>
              </a:ext>
            </a:extLst>
          </p:cNvPr>
          <p:cNvSpPr txBox="1"/>
          <p:nvPr/>
        </p:nvSpPr>
        <p:spPr>
          <a:xfrm>
            <a:off x="1886545" y="3315034"/>
            <a:ext cx="506870" cy="707886"/>
          </a:xfrm>
          <a:prstGeom prst="rect">
            <a:avLst/>
          </a:prstGeom>
          <a:noFill/>
          <a:effectLst>
            <a:outerShdw blurRad="77123" dist="38100" dir="2700000" algn="tl" rotWithShape="0">
              <a:schemeClr val="bg1">
                <a:lumMod val="50000"/>
                <a:alpha val="66000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sz="4000" b="1" dirty="0">
                <a:solidFill>
                  <a:srgbClr val="62B8F9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endParaRPr kumimoji="1" lang="ko-KR" altLang="en-US" sz="4000" b="1" dirty="0">
              <a:solidFill>
                <a:srgbClr val="62B8F9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A5B2D0-28CB-E219-124F-482AC64F47CB}"/>
              </a:ext>
            </a:extLst>
          </p:cNvPr>
          <p:cNvSpPr txBox="1"/>
          <p:nvPr/>
        </p:nvSpPr>
        <p:spPr>
          <a:xfrm>
            <a:off x="2481929" y="3479432"/>
            <a:ext cx="26260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간단하며 </a:t>
            </a:r>
            <a:r>
              <a:rPr kumimoji="1" lang="ko-KR" altLang="en-US" sz="20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트렌디한</a:t>
            </a:r>
            <a:r>
              <a:rPr kumimoji="1"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UI</a:t>
            </a:r>
            <a:endParaRPr kumimoji="1" lang="ko-KR" altLang="en-US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51AFF5-3FD2-BBFE-B510-AB1472807BF7}"/>
              </a:ext>
            </a:extLst>
          </p:cNvPr>
          <p:cNvSpPr txBox="1"/>
          <p:nvPr/>
        </p:nvSpPr>
        <p:spPr>
          <a:xfrm>
            <a:off x="1880935" y="4147723"/>
            <a:ext cx="518091" cy="707886"/>
          </a:xfrm>
          <a:prstGeom prst="rect">
            <a:avLst/>
          </a:prstGeom>
          <a:noFill/>
          <a:effectLst>
            <a:outerShdw blurRad="77123" dist="38100" dir="2700000" algn="tl" rotWithShape="0">
              <a:schemeClr val="bg1">
                <a:lumMod val="50000"/>
                <a:alpha val="66000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sz="4000" b="1" dirty="0">
                <a:solidFill>
                  <a:srgbClr val="62B8F9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endParaRPr kumimoji="1" lang="ko-KR" altLang="en-US" sz="4000" b="1" dirty="0">
              <a:solidFill>
                <a:srgbClr val="62B8F9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04909B-34E1-8A84-7B63-60D2B4309BFD}"/>
              </a:ext>
            </a:extLst>
          </p:cNvPr>
          <p:cNvSpPr txBox="1"/>
          <p:nvPr/>
        </p:nvSpPr>
        <p:spPr>
          <a:xfrm>
            <a:off x="2481929" y="4312121"/>
            <a:ext cx="2694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지도 위의 버튼을 활용</a:t>
            </a:r>
          </a:p>
        </p:txBody>
      </p:sp>
    </p:spTree>
    <p:extLst>
      <p:ext uri="{BB962C8B-B14F-4D97-AF65-F5344CB8AC3E}">
        <p14:creationId xmlns:p14="http://schemas.microsoft.com/office/powerpoint/2010/main" val="317923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E32E2-C2D9-D90C-A775-29B0FBE71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6458FB-AB51-A010-9E53-02ED6765E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AA0AF-429C-8944-B142-883DFD63B0DE}" type="slidenum">
              <a:rPr kumimoji="1" lang="ko-KR" altLang="en-US" smtClean="0"/>
              <a:t>7</a:t>
            </a:fld>
            <a:endParaRPr kumimoji="1"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099B7384-F6E1-C982-F5F6-03FFA7977308}"/>
              </a:ext>
            </a:extLst>
          </p:cNvPr>
          <p:cNvSpPr txBox="1">
            <a:spLocks/>
          </p:cNvSpPr>
          <p:nvPr/>
        </p:nvSpPr>
        <p:spPr>
          <a:xfrm>
            <a:off x="1266739" y="484201"/>
            <a:ext cx="7677564" cy="4034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iOS </a:t>
            </a: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앱 개발 진행 현황</a:t>
            </a:r>
            <a:endParaRPr lang="ko-KR" altLang="en-US" sz="24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EE992C-2B3E-0997-8108-5880AB0B11AF}"/>
              </a:ext>
            </a:extLst>
          </p:cNvPr>
          <p:cNvSpPr txBox="1"/>
          <p:nvPr/>
        </p:nvSpPr>
        <p:spPr>
          <a:xfrm>
            <a:off x="346294" y="82611"/>
            <a:ext cx="1016625" cy="923330"/>
          </a:xfrm>
          <a:prstGeom prst="rect">
            <a:avLst/>
          </a:prstGeom>
          <a:noFill/>
          <a:effectLst>
            <a:outerShdw blurRad="20173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sz="5400" b="1" dirty="0">
                <a:solidFill>
                  <a:srgbClr val="CBEEFB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03</a:t>
            </a:r>
            <a:endParaRPr kumimoji="1" lang="ko-KR" altLang="en-US" sz="5400" b="1" dirty="0">
              <a:solidFill>
                <a:srgbClr val="CBEEFB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8A5D591-3E3B-32F5-44D9-5D2367E7B220}"/>
              </a:ext>
            </a:extLst>
          </p:cNvPr>
          <p:cNvSpPr txBox="1"/>
          <p:nvPr/>
        </p:nvSpPr>
        <p:spPr>
          <a:xfrm>
            <a:off x="1290489" y="168884"/>
            <a:ext cx="914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>
                    <a:lumMod val="7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Progress</a:t>
            </a:r>
            <a:endParaRPr kumimoji="1" lang="ko-KR" altLang="en-US" sz="1400" dirty="0">
              <a:solidFill>
                <a:schemeClr val="bg1">
                  <a:lumMod val="75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8947FE-3463-3975-F475-3098A4CC384E}"/>
              </a:ext>
            </a:extLst>
          </p:cNvPr>
          <p:cNvSpPr txBox="1"/>
          <p:nvPr/>
        </p:nvSpPr>
        <p:spPr>
          <a:xfrm>
            <a:off x="1266738" y="933144"/>
            <a:ext cx="10278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킥스케치가 제작하는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iOS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앱은 아래와 같이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Point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Cloud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Data</a:t>
            </a:r>
            <a:r>
              <a:rPr kumimoji="1" lang="ko-KR" altLang="en-US" dirty="0" err="1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를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수집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저장하는 기능을 구현하였습니다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. 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kumimoji="1" lang="en-US" altLang="ko-KR" dirty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24" name="Google Shape;80;p16">
            <a:extLst>
              <a:ext uri="{FF2B5EF4-FFF2-40B4-BE49-F238E27FC236}">
                <a16:creationId xmlns:a16="http://schemas.microsoft.com/office/drawing/2014/main" id="{BD62014F-ED1E-8BB5-96DA-E6813783F97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399483" y="294330"/>
            <a:ext cx="2253316" cy="498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 descr="스크린샷, 텍스트, 디자인이(가) 표시된 사진&#10;&#10;자동 생성된 설명">
            <a:extLst>
              <a:ext uri="{FF2B5EF4-FFF2-40B4-BE49-F238E27FC236}">
                <a16:creationId xmlns:a16="http://schemas.microsoft.com/office/drawing/2014/main" id="{C26BA4C3-AD60-DB12-FB41-9085C7E034EE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87466" y="1704902"/>
            <a:ext cx="2160000" cy="43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3" name="그림 2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A1D52C86-E398-886A-32C0-4D0694B2C8CF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722586" y="1704902"/>
            <a:ext cx="2160000" cy="43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5" name="그림 24" descr="텍스트, 스크린샷, 휴대 전화, 디자인이(가) 표시된 사진&#10;&#10;자동 생성된 설명">
            <a:extLst>
              <a:ext uri="{FF2B5EF4-FFF2-40B4-BE49-F238E27FC236}">
                <a16:creationId xmlns:a16="http://schemas.microsoft.com/office/drawing/2014/main" id="{5C856D10-029E-BB04-21F7-2059AF14E3FF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388806" y="1704902"/>
            <a:ext cx="2160000" cy="43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6" name="그림 25" descr="스크린샷, 전자 기기, 사무 장비, 컴퓨터이(가) 표시된 사진&#10;&#10;자동 생성된 설명">
            <a:extLst>
              <a:ext uri="{FF2B5EF4-FFF2-40B4-BE49-F238E27FC236}">
                <a16:creationId xmlns:a16="http://schemas.microsoft.com/office/drawing/2014/main" id="{9FD5F7A6-F33E-74B9-3F09-EA15A850BAC0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5055026" y="1704902"/>
            <a:ext cx="2160000" cy="43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7" name="그림 26" descr="스크린샷, 패턴, 패브릭이(가) 표시된 사진&#10;&#10;자동 생성된 설명">
            <a:extLst>
              <a:ext uri="{FF2B5EF4-FFF2-40B4-BE49-F238E27FC236}">
                <a16:creationId xmlns:a16="http://schemas.microsoft.com/office/drawing/2014/main" id="{ECD090A5-6156-FDBA-8ED4-1B03E8E020E4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721246" y="1704902"/>
            <a:ext cx="2160000" cy="43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563156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>
            <a:extLst>
              <a:ext uri="{FF2B5EF4-FFF2-40B4-BE49-F238E27FC236}">
                <a16:creationId xmlns:a16="http://schemas.microsoft.com/office/drawing/2014/main" id="{9466202F-51DF-03F9-C8DC-5EC65C710C87}"/>
              </a:ext>
            </a:extLst>
          </p:cNvPr>
          <p:cNvSpPr/>
          <p:nvPr/>
        </p:nvSpPr>
        <p:spPr>
          <a:xfrm>
            <a:off x="1455638" y="4631741"/>
            <a:ext cx="9812474" cy="1666737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EB465D6-9C8D-263C-2478-34B0C70394B8}"/>
              </a:ext>
            </a:extLst>
          </p:cNvPr>
          <p:cNvSpPr/>
          <p:nvPr/>
        </p:nvSpPr>
        <p:spPr>
          <a:xfrm>
            <a:off x="1484137" y="1704902"/>
            <a:ext cx="9812474" cy="2646311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6" name="Google Shape;56;p13"/>
          <p:cNvSpPr txBox="1"/>
          <p:nvPr/>
        </p:nvSpPr>
        <p:spPr>
          <a:xfrm>
            <a:off x="1726258" y="4966644"/>
            <a:ext cx="6742715" cy="897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>
              <a:lnSpc>
                <a:spcPct val="115000"/>
              </a:lnSpc>
              <a:spcBef>
                <a:spcPts val="1333"/>
              </a:spcBef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dk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NanumGothic"/>
                <a:sym typeface="Nanum Gothic"/>
              </a:rPr>
              <a:t>애플 </a:t>
            </a:r>
            <a:r>
              <a:rPr lang="ko-KR" altLang="en-US" sz="2000" dirty="0" err="1">
                <a:solidFill>
                  <a:schemeClr val="dk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NanumGothic"/>
                <a:sym typeface="Nanum Gothic"/>
              </a:rPr>
              <a:t>디벨로퍼</a:t>
            </a:r>
            <a:r>
              <a:rPr lang="ko-KR" altLang="en-US" sz="2000" dirty="0">
                <a:solidFill>
                  <a:schemeClr val="dk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NanumGothic"/>
                <a:sym typeface="Nanum Gothic"/>
              </a:rPr>
              <a:t> 계정</a:t>
            </a:r>
            <a:r>
              <a:rPr lang="en-US" altLang="ko-KR" sz="1400" dirty="0">
                <a:solidFill>
                  <a:schemeClr val="dk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NanumGothic"/>
                <a:sym typeface="Nanum Gothic"/>
              </a:rPr>
              <a:t>(</a:t>
            </a:r>
            <a:r>
              <a:rPr lang="en-US" altLang="ko-KR" sz="1400" b="0" i="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Apple Developer Program </a:t>
            </a:r>
            <a:r>
              <a:rPr lang="ko-KR" altLang="en-US" sz="1400" b="0" i="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연간 구독료</a:t>
            </a:r>
            <a:r>
              <a:rPr lang="en-US" altLang="ko-KR" sz="1400" b="0" i="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  <a:r>
              <a:rPr lang="ko-KR" altLang="en-US" sz="1400" b="0" i="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 sz="1400" b="0" i="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r>
              <a:rPr lang="ko-KR" altLang="en-US" sz="1400" b="0" i="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년</a:t>
            </a:r>
            <a:r>
              <a:rPr lang="en-US" altLang="ko-KR" sz="1400" b="0" i="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  <a:endParaRPr lang="ko-KR" altLang="en-US" sz="2000" b="0" i="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F3F10F5-DD1A-ED1E-7894-CA8A0E49F581}"/>
              </a:ext>
            </a:extLst>
          </p:cNvPr>
          <p:cNvSpPr txBox="1">
            <a:spLocks/>
          </p:cNvSpPr>
          <p:nvPr/>
        </p:nvSpPr>
        <p:spPr>
          <a:xfrm>
            <a:off x="1266739" y="424241"/>
            <a:ext cx="4476077" cy="40346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향후 계획 </a:t>
            </a:r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 </a:t>
            </a: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추가 예산안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4E7257-85FA-D037-E67A-E2F4105D2806}"/>
              </a:ext>
            </a:extLst>
          </p:cNvPr>
          <p:cNvSpPr txBox="1"/>
          <p:nvPr/>
        </p:nvSpPr>
        <p:spPr>
          <a:xfrm>
            <a:off x="346294" y="82123"/>
            <a:ext cx="1071127" cy="923330"/>
          </a:xfrm>
          <a:prstGeom prst="rect">
            <a:avLst/>
          </a:prstGeom>
          <a:noFill/>
          <a:effectLst>
            <a:outerShdw blurRad="20173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sz="5400" b="1" dirty="0">
                <a:solidFill>
                  <a:srgbClr val="CBEEFB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04</a:t>
            </a:r>
            <a:endParaRPr kumimoji="1" lang="ko-KR" altLang="en-US" sz="5400" b="1" dirty="0">
              <a:solidFill>
                <a:srgbClr val="CBEEFB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5F616F-5F85-CE89-9D88-22C46BFA5C3B}"/>
              </a:ext>
            </a:extLst>
          </p:cNvPr>
          <p:cNvSpPr txBox="1"/>
          <p:nvPr/>
        </p:nvSpPr>
        <p:spPr>
          <a:xfrm>
            <a:off x="1290489" y="168884"/>
            <a:ext cx="974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>
                    <a:lumMod val="7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Milestone</a:t>
            </a:r>
            <a:endParaRPr kumimoji="1" lang="ko-KR" altLang="en-US" sz="1400" dirty="0">
              <a:solidFill>
                <a:schemeClr val="bg1">
                  <a:lumMod val="75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9C8AD99-F8CC-13D0-D10F-AF8DFE641004}"/>
              </a:ext>
            </a:extLst>
          </p:cNvPr>
          <p:cNvGrpSpPr/>
          <p:nvPr/>
        </p:nvGrpSpPr>
        <p:grpSpPr>
          <a:xfrm>
            <a:off x="1699985" y="2067983"/>
            <a:ext cx="9622775" cy="1854218"/>
            <a:chOff x="1612480" y="2126201"/>
            <a:chExt cx="10067677" cy="1854218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813B328B-B416-B641-2658-D0300876926D}"/>
                </a:ext>
              </a:extLst>
            </p:cNvPr>
            <p:cNvGrpSpPr/>
            <p:nvPr/>
          </p:nvGrpSpPr>
          <p:grpSpPr>
            <a:xfrm>
              <a:off x="1639968" y="2542491"/>
              <a:ext cx="9923489" cy="419724"/>
              <a:chOff x="1109272" y="1633928"/>
              <a:chExt cx="9923489" cy="419724"/>
            </a:xfrm>
          </p:grpSpPr>
          <p:sp>
            <p:nvSpPr>
              <p:cNvPr id="8" name="오른쪽 화살표[R] 7">
                <a:extLst>
                  <a:ext uri="{FF2B5EF4-FFF2-40B4-BE49-F238E27FC236}">
                    <a16:creationId xmlns:a16="http://schemas.microsoft.com/office/drawing/2014/main" id="{065233B2-6139-9A21-EC9B-265C1B3792C2}"/>
                  </a:ext>
                </a:extLst>
              </p:cNvPr>
              <p:cNvSpPr/>
              <p:nvPr/>
            </p:nvSpPr>
            <p:spPr>
              <a:xfrm>
                <a:off x="1109272" y="1633928"/>
                <a:ext cx="9923489" cy="419724"/>
              </a:xfrm>
              <a:prstGeom prst="rightArrow">
                <a:avLst/>
              </a:prstGeom>
              <a:gradFill flip="none" rotWithShape="1">
                <a:gsLst>
                  <a:gs pos="0">
                    <a:schemeClr val="accent1">
                      <a:tint val="66000"/>
                      <a:satMod val="160000"/>
                    </a:schemeClr>
                  </a:gs>
                  <a:gs pos="5000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6B4EECC8-C418-34C9-5987-D5EC3595E462}"/>
                  </a:ext>
                </a:extLst>
              </p:cNvPr>
              <p:cNvSpPr/>
              <p:nvPr/>
            </p:nvSpPr>
            <p:spPr>
              <a:xfrm>
                <a:off x="2516805" y="1723098"/>
                <a:ext cx="209862" cy="209862"/>
              </a:xfrm>
              <a:prstGeom prst="ellipse">
                <a:avLst/>
              </a:prstGeom>
              <a:solidFill>
                <a:srgbClr val="CBEEF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CCE88A41-8556-F2C5-6F54-2EE84BEFFA1E}"/>
                  </a:ext>
                </a:extLst>
              </p:cNvPr>
              <p:cNvSpPr/>
              <p:nvPr/>
            </p:nvSpPr>
            <p:spPr>
              <a:xfrm>
                <a:off x="4648931" y="1723098"/>
                <a:ext cx="209862" cy="209862"/>
              </a:xfrm>
              <a:prstGeom prst="ellipse">
                <a:avLst/>
              </a:prstGeom>
              <a:solidFill>
                <a:srgbClr val="62B8F9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6B5AA481-32D9-2F27-2631-A3D9939060EC}"/>
                  </a:ext>
                </a:extLst>
              </p:cNvPr>
              <p:cNvSpPr/>
              <p:nvPr/>
            </p:nvSpPr>
            <p:spPr>
              <a:xfrm>
                <a:off x="6945441" y="1723098"/>
                <a:ext cx="209862" cy="209862"/>
              </a:xfrm>
              <a:prstGeom prst="ellipse">
                <a:avLst/>
              </a:prstGeom>
              <a:solidFill>
                <a:srgbClr val="488D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F8138767-4E50-9813-269B-C9FEE2C65467}"/>
                  </a:ext>
                </a:extLst>
              </p:cNvPr>
              <p:cNvSpPr/>
              <p:nvPr/>
            </p:nvSpPr>
            <p:spPr>
              <a:xfrm>
                <a:off x="9241952" y="1723098"/>
                <a:ext cx="209862" cy="20986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9BDCEC1-1A16-F879-472B-2A02E25376FD}"/>
                </a:ext>
              </a:extLst>
            </p:cNvPr>
            <p:cNvSpPr txBox="1"/>
            <p:nvPr/>
          </p:nvSpPr>
          <p:spPr>
            <a:xfrm>
              <a:off x="2029723" y="2280881"/>
              <a:ext cx="2218241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050" dirty="0">
                  <a:latin typeface="NanumSquareOTF_ac" panose="020B0600000101010101" pitchFamily="34" charset="-127"/>
                  <a:ea typeface="NanumSquareOTF_ac" panose="020B0600000101010101" pitchFamily="34" charset="-127"/>
                </a:rPr>
                <a:t>10/8 ~ 10/21</a:t>
              </a:r>
              <a:endParaRPr lang="ko-KR" altLang="en-US" sz="1050" dirty="0">
                <a:latin typeface="NanumSquareOTF_ac" panose="020B0600000101010101" pitchFamily="34" charset="-127"/>
                <a:ea typeface="NanumSquareOTF_ac" panose="020B0600000101010101" pitchFamily="34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C812A9A-A834-7912-8C6A-718C82A037A3}"/>
                </a:ext>
              </a:extLst>
            </p:cNvPr>
            <p:cNvSpPr txBox="1"/>
            <p:nvPr/>
          </p:nvSpPr>
          <p:spPr>
            <a:xfrm>
              <a:off x="4140576" y="2280881"/>
              <a:ext cx="2218241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100" dirty="0">
                  <a:latin typeface="NanumSquareOTF_ac" panose="020B0600000101010101" pitchFamily="34" charset="-127"/>
                  <a:ea typeface="NanumSquareOTF_ac" panose="020B0600000101010101" pitchFamily="34" charset="-127"/>
                </a:rPr>
                <a:t>10/21</a:t>
              </a:r>
              <a:r>
                <a:rPr lang="ko-KR" altLang="en-US" sz="1100" dirty="0">
                  <a:latin typeface="NanumSquareOTF_ac" panose="020B0600000101010101" pitchFamily="34" charset="-127"/>
                  <a:ea typeface="NanumSquareOTF_ac" panose="020B0600000101010101" pitchFamily="34" charset="-127"/>
                </a:rPr>
                <a:t> </a:t>
              </a:r>
              <a:r>
                <a:rPr lang="en-US" altLang="ko-KR" sz="1100" dirty="0">
                  <a:latin typeface="NanumSquareOTF_ac" panose="020B0600000101010101" pitchFamily="34" charset="-127"/>
                  <a:ea typeface="NanumSquareOTF_ac" panose="020B0600000101010101" pitchFamily="34" charset="-127"/>
                </a:rPr>
                <a:t>~ 10/30</a:t>
              </a:r>
              <a:endParaRPr lang="ko-KR" altLang="en-US" sz="1100" dirty="0">
                <a:latin typeface="NanumSquareOTF_ac" panose="020B0600000101010101" pitchFamily="34" charset="-127"/>
                <a:ea typeface="NanumSquareOTF_ac" panose="020B0600000101010101" pitchFamily="34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8F43737-4C64-1F73-C913-F52B2E2D52F7}"/>
                </a:ext>
              </a:extLst>
            </p:cNvPr>
            <p:cNvSpPr txBox="1"/>
            <p:nvPr/>
          </p:nvSpPr>
          <p:spPr>
            <a:xfrm>
              <a:off x="6672646" y="2325466"/>
              <a:ext cx="1997544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050" dirty="0">
                  <a:latin typeface="NanumSquareOTF_ac" panose="020B0600000101010101" pitchFamily="34" charset="-127"/>
                  <a:ea typeface="NanumSquareOTF_ac" panose="020B0600000101010101" pitchFamily="34" charset="-127"/>
                </a:rPr>
                <a:t>11/1</a:t>
              </a:r>
              <a:r>
                <a:rPr lang="ko-KR" altLang="en-US" sz="1050" dirty="0">
                  <a:latin typeface="NanumSquareOTF_ac" panose="020B0600000101010101" pitchFamily="34" charset="-127"/>
                  <a:ea typeface="NanumSquareOTF_ac" panose="020B0600000101010101" pitchFamily="34" charset="-127"/>
                </a:rPr>
                <a:t> </a:t>
              </a:r>
              <a:r>
                <a:rPr lang="en-US" altLang="ko-KR" sz="1050" dirty="0">
                  <a:latin typeface="NanumSquareOTF_ac" panose="020B0600000101010101" pitchFamily="34" charset="-127"/>
                  <a:ea typeface="NanumSquareOTF_ac" panose="020B0600000101010101" pitchFamily="34" charset="-127"/>
                </a:rPr>
                <a:t>~ 11/10</a:t>
              </a:r>
              <a:endParaRPr lang="ko-KR" altLang="en-US" sz="1050" dirty="0">
                <a:latin typeface="NanumSquareOTF_ac" panose="020B0600000101010101" pitchFamily="34" charset="-127"/>
                <a:ea typeface="NanumSquareOTF_ac" panose="020B0600000101010101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470BC19-ABFC-D2A0-55CE-1D353F92838E}"/>
                </a:ext>
              </a:extLst>
            </p:cNvPr>
            <p:cNvSpPr txBox="1"/>
            <p:nvPr/>
          </p:nvSpPr>
          <p:spPr>
            <a:xfrm>
              <a:off x="8852102" y="2361834"/>
              <a:ext cx="205095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050" dirty="0">
                  <a:latin typeface="NanumSquareOTF_ac" panose="020B0600000101010101" pitchFamily="34" charset="-127"/>
                  <a:ea typeface="NanumSquareOTF_ac" panose="020B0600000101010101" pitchFamily="34" charset="-127"/>
                </a:rPr>
                <a:t>11/11</a:t>
              </a:r>
              <a:r>
                <a:rPr lang="ko-KR" altLang="en-US" sz="1050" dirty="0">
                  <a:latin typeface="NanumSquareOTF_ac" panose="020B0600000101010101" pitchFamily="34" charset="-127"/>
                  <a:ea typeface="NanumSquareOTF_ac" panose="020B0600000101010101" pitchFamily="34" charset="-127"/>
                </a:rPr>
                <a:t> </a:t>
              </a:r>
              <a:r>
                <a:rPr lang="en-US" altLang="ko-KR" sz="1050" dirty="0">
                  <a:latin typeface="NanumSquareOTF_ac" panose="020B0600000101010101" pitchFamily="34" charset="-127"/>
                  <a:ea typeface="NanumSquareOTF_ac" panose="020B0600000101010101" pitchFamily="34" charset="-127"/>
                </a:rPr>
                <a:t>~ 11/27</a:t>
              </a:r>
              <a:endParaRPr lang="ko-KR" altLang="en-US" sz="1050" dirty="0">
                <a:latin typeface="NanumSquareOTF_ac" panose="020B0600000101010101" pitchFamily="34" charset="-127"/>
                <a:ea typeface="NanumSquareOTF_ac" panose="020B0600000101010101" pitchFamily="34" charset="-127"/>
              </a:endParaRPr>
            </a:p>
          </p:txBody>
        </p:sp>
        <p:sp>
          <p:nvSpPr>
            <p:cNvPr id="23" name="삼각형 22">
              <a:extLst>
                <a:ext uri="{FF2B5EF4-FFF2-40B4-BE49-F238E27FC236}">
                  <a16:creationId xmlns:a16="http://schemas.microsoft.com/office/drawing/2014/main" id="{67B44499-092B-C3C6-AF45-E2D6F8701102}"/>
                </a:ext>
              </a:extLst>
            </p:cNvPr>
            <p:cNvSpPr/>
            <p:nvPr/>
          </p:nvSpPr>
          <p:spPr>
            <a:xfrm rot="10800000">
              <a:off x="1919992" y="2448022"/>
              <a:ext cx="278569" cy="201992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4" name="삼각형 23">
              <a:extLst>
                <a:ext uri="{FF2B5EF4-FFF2-40B4-BE49-F238E27FC236}">
                  <a16:creationId xmlns:a16="http://schemas.microsoft.com/office/drawing/2014/main" id="{45F28C32-4125-7D48-20B3-34D5C3EE1703}"/>
                </a:ext>
              </a:extLst>
            </p:cNvPr>
            <p:cNvSpPr/>
            <p:nvPr/>
          </p:nvSpPr>
          <p:spPr>
            <a:xfrm rot="10800000">
              <a:off x="6237162" y="2441495"/>
              <a:ext cx="278569" cy="201992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5" name="삼각형 24">
              <a:extLst>
                <a:ext uri="{FF2B5EF4-FFF2-40B4-BE49-F238E27FC236}">
                  <a16:creationId xmlns:a16="http://schemas.microsoft.com/office/drawing/2014/main" id="{03B0A394-3879-99B2-4F05-18442CEBA06C}"/>
                </a:ext>
              </a:extLst>
            </p:cNvPr>
            <p:cNvSpPr/>
            <p:nvPr/>
          </p:nvSpPr>
          <p:spPr>
            <a:xfrm rot="10800000">
              <a:off x="10554332" y="2434968"/>
              <a:ext cx="278569" cy="201992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DE7954D-9EB2-1207-9F2A-456656E26FE5}"/>
                </a:ext>
              </a:extLst>
            </p:cNvPr>
            <p:cNvSpPr txBox="1"/>
            <p:nvPr/>
          </p:nvSpPr>
          <p:spPr>
            <a:xfrm>
              <a:off x="1739247" y="2126201"/>
              <a:ext cx="6463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b="1" dirty="0">
                  <a:solidFill>
                    <a:srgbClr val="0D4760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발대식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F668730-C040-F4C6-FCDC-40AF2FDBEAB3}"/>
                </a:ext>
              </a:extLst>
            </p:cNvPr>
            <p:cNvSpPr txBox="1"/>
            <p:nvPr/>
          </p:nvSpPr>
          <p:spPr>
            <a:xfrm>
              <a:off x="5976336" y="2131293"/>
              <a:ext cx="80021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b="1" dirty="0">
                  <a:solidFill>
                    <a:srgbClr val="0D4760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중간발표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06F6F0F-6F5D-E6A6-7566-FE45D23D1C91}"/>
                </a:ext>
              </a:extLst>
            </p:cNvPr>
            <p:cNvSpPr txBox="1"/>
            <p:nvPr/>
          </p:nvSpPr>
          <p:spPr>
            <a:xfrm>
              <a:off x="10284748" y="2128269"/>
              <a:ext cx="80021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b="1" dirty="0">
                  <a:solidFill>
                    <a:srgbClr val="0D4760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최종발표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558B55E-6312-F56B-C9DC-D34FB00D3403}"/>
                </a:ext>
              </a:extLst>
            </p:cNvPr>
            <p:cNvSpPr txBox="1"/>
            <p:nvPr/>
          </p:nvSpPr>
          <p:spPr>
            <a:xfrm>
              <a:off x="1612480" y="3069302"/>
              <a:ext cx="299927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altLang="ko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iOS</a:t>
              </a:r>
              <a:r>
                <a:rPr lang="ko-KR" altLang="en-US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를 활용한 </a:t>
              </a:r>
              <a:endParaRPr lang="en-US" altLang="ko-KR" sz="1600" b="1" dirty="0">
                <a:latin typeface="NanumSquareOTF Bold" panose="020B0600000101010101" pitchFamily="34" charset="-127"/>
                <a:ea typeface="NanumSquareOTF Bold" panose="020B0600000101010101" pitchFamily="34" charset="-127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altLang="ko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LiDAR Depth Map </a:t>
              </a:r>
              <a:r>
                <a:rPr lang="ko-KR" altLang="en-US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구현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40CFCAC-F86F-9D51-715F-254164795CBD}"/>
                </a:ext>
              </a:extLst>
            </p:cNvPr>
            <p:cNvSpPr txBox="1"/>
            <p:nvPr/>
          </p:nvSpPr>
          <p:spPr>
            <a:xfrm>
              <a:off x="3634643" y="3082629"/>
              <a:ext cx="357240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중간 발표 준비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C65DFAC-9002-6C7A-4882-BF5F670EE278}"/>
                </a:ext>
              </a:extLst>
            </p:cNvPr>
            <p:cNvSpPr txBox="1"/>
            <p:nvPr/>
          </p:nvSpPr>
          <p:spPr>
            <a:xfrm>
              <a:off x="5503843" y="3149422"/>
              <a:ext cx="3977639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altLang="ko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AI </a:t>
              </a:r>
              <a:r>
                <a:rPr lang="ko-KR" altLang="en-US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교육 및 </a:t>
              </a:r>
              <a:endParaRPr lang="en-US" altLang="ko-KR" sz="1600" b="1" dirty="0">
                <a:latin typeface="NanumSquareOTF Bold" panose="020B0600000101010101" pitchFamily="34" charset="-127"/>
                <a:ea typeface="NanumSquareOTF Bold" panose="020B0600000101010101" pitchFamily="34" charset="-127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시민참여형 지도 수정</a:t>
              </a:r>
              <a:endParaRPr lang="en-US" altLang="ko-KR" sz="1600" b="1" dirty="0">
                <a:latin typeface="NanumSquareOTF Bold" panose="020B0600000101010101" pitchFamily="34" charset="-127"/>
                <a:ea typeface="NanumSquareOTF Bold" panose="020B0600000101010101" pitchFamily="34" charset="-127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플랫폼 </a:t>
              </a:r>
              <a:r>
                <a:rPr lang="en-US" altLang="ko-KR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UI </a:t>
              </a:r>
              <a:r>
                <a:rPr lang="ko-KR" altLang="en-US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개발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BAF348E-C238-3DE8-A32C-F20125C991A5}"/>
                </a:ext>
              </a:extLst>
            </p:cNvPr>
            <p:cNvSpPr txBox="1"/>
            <p:nvPr/>
          </p:nvSpPr>
          <p:spPr>
            <a:xfrm>
              <a:off x="8129714" y="3146198"/>
              <a:ext cx="355044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altLang="ko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3D </a:t>
              </a:r>
              <a:r>
                <a:rPr lang="ko-KR" altLang="en-US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데이터 기반 </a:t>
              </a:r>
              <a:endParaRPr lang="en-US" altLang="ko-KR" sz="1600" b="1" dirty="0">
                <a:latin typeface="NanumSquareOTF Bold" panose="020B0600000101010101" pitchFamily="34" charset="-127"/>
                <a:ea typeface="NanumSquareOTF Bold" panose="020B0600000101010101" pitchFamily="34" charset="-127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자전거 도로 분석 및</a:t>
              </a:r>
              <a:endParaRPr lang="en-US" altLang="ko-KR" sz="1600" b="1" dirty="0">
                <a:latin typeface="NanumSquareOTF Bold" panose="020B0600000101010101" pitchFamily="34" charset="-127"/>
                <a:ea typeface="NanumSquareOTF Bold" panose="020B0600000101010101" pitchFamily="34" charset="-127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b="1" dirty="0">
                  <a:latin typeface="NanumSquareOTF Bold" panose="020B0600000101010101" pitchFamily="34" charset="-127"/>
                  <a:ea typeface="NanumSquareOTF Bold" panose="020B0600000101010101" pitchFamily="34" charset="-127"/>
                </a:rPr>
                <a:t>앱 프로토타입 제작 </a:t>
              </a:r>
              <a:endParaRPr lang="en-US" altLang="ko-KR" sz="1600" b="1" dirty="0">
                <a:latin typeface="NanumSquareOTF Bold" panose="020B0600000101010101" pitchFamily="34" charset="-127"/>
                <a:ea typeface="NanumSquareOTF Bold" panose="020B0600000101010101" pitchFamily="34" charset="-127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5EC85A1-15E8-148F-BDAF-6B230C22A025}"/>
              </a:ext>
            </a:extLst>
          </p:cNvPr>
          <p:cNvSpPr/>
          <p:nvPr/>
        </p:nvSpPr>
        <p:spPr>
          <a:xfrm>
            <a:off x="802005" y="1685551"/>
            <a:ext cx="655983" cy="2704830"/>
          </a:xfrm>
          <a:prstGeom prst="rect">
            <a:avLst/>
          </a:prstGeom>
          <a:solidFill>
            <a:srgbClr val="62B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추진계획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C042E5F-80E2-AA7B-AF81-D0A24BC4D11E}"/>
              </a:ext>
            </a:extLst>
          </p:cNvPr>
          <p:cNvSpPr/>
          <p:nvPr/>
        </p:nvSpPr>
        <p:spPr>
          <a:xfrm>
            <a:off x="799656" y="4648950"/>
            <a:ext cx="655982" cy="1568665"/>
          </a:xfrm>
          <a:prstGeom prst="rect">
            <a:avLst/>
          </a:prstGeom>
          <a:solidFill>
            <a:srgbClr val="62B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예</a:t>
            </a:r>
            <a:endParaRPr kumimoji="1"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/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산</a:t>
            </a:r>
            <a:endParaRPr kumimoji="1"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/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안</a:t>
            </a:r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AA2532C5-9CFA-C339-3951-98D28CC09320}"/>
              </a:ext>
            </a:extLst>
          </p:cNvPr>
          <p:cNvCxnSpPr>
            <a:cxnSpLocks/>
          </p:cNvCxnSpPr>
          <p:nvPr/>
        </p:nvCxnSpPr>
        <p:spPr>
          <a:xfrm>
            <a:off x="8619680" y="4852182"/>
            <a:ext cx="0" cy="1220372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Google Shape;56;p13">
            <a:extLst>
              <a:ext uri="{FF2B5EF4-FFF2-40B4-BE49-F238E27FC236}">
                <a16:creationId xmlns:a16="http://schemas.microsoft.com/office/drawing/2014/main" id="{6D83EAE8-CBE5-D175-A495-594989A192B6}"/>
              </a:ext>
            </a:extLst>
          </p:cNvPr>
          <p:cNvSpPr txBox="1"/>
          <p:nvPr/>
        </p:nvSpPr>
        <p:spPr>
          <a:xfrm>
            <a:off x="8938517" y="5082792"/>
            <a:ext cx="1815355" cy="66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atinLnBrk="1"/>
            <a:r>
              <a:rPr lang="en-US" altLang="ko-KR" sz="2000" b="0" i="0" dirty="0">
                <a:latin typeface="NanumGothic" panose="020D0604000000000000" pitchFamily="34" charset="-127"/>
                <a:ea typeface="NanumGothic" panose="020D0604000000000000" pitchFamily="34" charset="-127"/>
              </a:rPr>
              <a:t>99$</a:t>
            </a:r>
            <a:endParaRPr lang="ko-KR" altLang="en-US" sz="2000" b="0" i="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46" name="Google Shape;80;p16">
            <a:extLst>
              <a:ext uri="{FF2B5EF4-FFF2-40B4-BE49-F238E27FC236}">
                <a16:creationId xmlns:a16="http://schemas.microsoft.com/office/drawing/2014/main" id="{EE5FC4FD-EE35-D203-0F7E-C337C92660D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9483" y="294330"/>
            <a:ext cx="2253316" cy="498332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D96B0D7D-8A23-DB1C-AD68-E0925189CFA8}"/>
              </a:ext>
            </a:extLst>
          </p:cNvPr>
          <p:cNvSpPr txBox="1"/>
          <p:nvPr/>
        </p:nvSpPr>
        <p:spPr>
          <a:xfrm>
            <a:off x="1204991" y="899362"/>
            <a:ext cx="10525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본 프로젝트의 향후 계획 및 예산안은 아래와 같습니다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.</a:t>
            </a:r>
          </a:p>
        </p:txBody>
      </p:sp>
      <p:cxnSp>
        <p:nvCxnSpPr>
          <p:cNvPr id="50" name="직선 연결선[R] 49">
            <a:extLst>
              <a:ext uri="{FF2B5EF4-FFF2-40B4-BE49-F238E27FC236}">
                <a16:creationId xmlns:a16="http://schemas.microsoft.com/office/drawing/2014/main" id="{026017E3-1512-B1AC-0C22-E431F4EF0CEE}"/>
              </a:ext>
            </a:extLst>
          </p:cNvPr>
          <p:cNvCxnSpPr/>
          <p:nvPr/>
        </p:nvCxnSpPr>
        <p:spPr>
          <a:xfrm>
            <a:off x="799656" y="4520629"/>
            <a:ext cx="10411561" cy="0"/>
          </a:xfrm>
          <a:prstGeom prst="line">
            <a:avLst/>
          </a:prstGeom>
          <a:ln w="9525">
            <a:solidFill>
              <a:srgbClr val="488DC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3">
            <a:extLst>
              <a:ext uri="{FF2B5EF4-FFF2-40B4-BE49-F238E27FC236}">
                <a16:creationId xmlns:a16="http://schemas.microsoft.com/office/drawing/2014/main" id="{1F9C67D2-7758-FD6E-118C-2B18BF7F5763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lnSpcReduction="10000"/>
          </a:bodyPr>
          <a:lstStyle>
            <a:defPPr>
              <a:defRPr lang="ko-KR"/>
            </a:defPPr>
            <a:lvl1pPr marL="0" lvl="0" algn="r" defTabSz="914400" rtl="0" eaLnBrk="1" latinLnBrk="1" hangingPunct="1">
              <a:buNone/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13AA0AF-429C-8944-B142-883DFD63B0DE}" type="slidenum">
              <a:rPr kumimoji="1" lang="ko-KR" altLang="en-US" smtClean="0"/>
              <a:pPr/>
              <a:t>8</a:t>
            </a:fld>
            <a:endParaRPr kumimoji="1" lang="ko-KR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569B16C-48EE-EDC7-97A3-EA8032EACD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451"/>
          <a:stretch/>
        </p:blipFill>
        <p:spPr>
          <a:xfrm>
            <a:off x="6250248" y="4118288"/>
            <a:ext cx="1664199" cy="2097981"/>
          </a:xfrm>
          <a:prstGeom prst="round2Same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14CC98-D675-5DF8-BDD6-5AF43D4E25BB}"/>
              </a:ext>
            </a:extLst>
          </p:cNvPr>
          <p:cNvSpPr txBox="1"/>
          <p:nvPr/>
        </p:nvSpPr>
        <p:spPr>
          <a:xfrm>
            <a:off x="8066993" y="4697966"/>
            <a:ext cx="396999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포항공대 전자전기공학과 학사</a:t>
            </a: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포항공대 전자전기공학과 </a:t>
            </a:r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석박통합과정</a:t>
            </a:r>
            <a:endParaRPr lang="ko-KR" altLang="en-US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무선 통신 및 기계학습 연구실</a:t>
            </a: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연구 분야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 Wireless Communication and machine learning</a:t>
            </a:r>
          </a:p>
          <a:p>
            <a:endParaRPr lang="en-US" altLang="ko-KR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Fraunhofer IPA Research Internship(‘23)</a:t>
            </a:r>
          </a:p>
          <a:p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한국공학한림원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YEHS 정회원</a:t>
            </a:r>
            <a:endParaRPr lang="en-US" altLang="ko-KR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애플아카데미 파운데이션 프로그램 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기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(‘24)</a:t>
            </a:r>
            <a:endParaRPr lang="ko-KR" altLang="en-US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61A2168-A16F-6941-CCB3-C2892AC8B0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82" t="4430" r="8401" b="10947"/>
          <a:stretch/>
        </p:blipFill>
        <p:spPr>
          <a:xfrm>
            <a:off x="986533" y="4146369"/>
            <a:ext cx="1573055" cy="21251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7405EA-85FC-C81F-E92E-A0BB60594531}"/>
              </a:ext>
            </a:extLst>
          </p:cNvPr>
          <p:cNvSpPr txBox="1"/>
          <p:nvPr/>
        </p:nvSpPr>
        <p:spPr>
          <a:xfrm>
            <a:off x="2782752" y="4762353"/>
            <a:ext cx="327638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포항공대 </a:t>
            </a:r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IT융합공학과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학사</a:t>
            </a: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포항공대 융합대학원 </a:t>
            </a:r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의과학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전공 </a:t>
            </a:r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석박통합과정</a:t>
            </a:r>
            <a:endParaRPr lang="ko-KR" altLang="en-US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혁신 의료 솔루션 연구실</a:t>
            </a: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연구 분야: </a:t>
            </a:r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Neural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Decoding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and </a:t>
            </a:r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Modulation</a:t>
            </a:r>
            <a:endParaRPr lang="ko-KR" altLang="en-US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endParaRPr lang="ko-KR" altLang="en-US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관정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19기 대학원 장학생</a:t>
            </a: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고등교육재단 </a:t>
            </a:r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인재림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장학생</a:t>
            </a:r>
            <a:b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애플아카데미 파운데이션 프로그램 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기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(’24)</a:t>
            </a:r>
            <a:endParaRPr lang="ko-KR" altLang="en-US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2BF988-60C8-030D-A849-CE4657228638}"/>
              </a:ext>
            </a:extLst>
          </p:cNvPr>
          <p:cNvSpPr txBox="1"/>
          <p:nvPr/>
        </p:nvSpPr>
        <p:spPr>
          <a:xfrm>
            <a:off x="8242657" y="2215381"/>
            <a:ext cx="353374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포항공대 기계공학과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/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컴퓨터공학과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복수전공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학사</a:t>
            </a:r>
            <a:endParaRPr lang="en-US" altLang="ko-KR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포항공대 컴퓨터공학과 석사과정</a:t>
            </a:r>
            <a:endParaRPr lang="en-US" altLang="ko-KR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기계학습 연구실</a:t>
            </a:r>
            <a:endParaRPr lang="en-US" altLang="ko-KR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연구분야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 Trustworthy ML</a:t>
            </a:r>
          </a:p>
          <a:p>
            <a:endParaRPr lang="en-US" altLang="ko-KR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플루토랩스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백엔드팀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인턴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(‘22)</a:t>
            </a:r>
          </a:p>
          <a:p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한국수력원자역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체코 해외봉사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(‘18)</a:t>
            </a: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애플아카데미 파운데이션 프로그램 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기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(‘24)</a:t>
            </a:r>
            <a:endParaRPr lang="ko-KR" altLang="en-US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AF8F771-6FE0-A007-EBFE-75EE0BBD225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426" r="9687" b="21657"/>
          <a:stretch/>
        </p:blipFill>
        <p:spPr>
          <a:xfrm>
            <a:off x="6262680" y="1599378"/>
            <a:ext cx="1706325" cy="210470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8601F4-4B54-637B-B180-76637EE21431}"/>
              </a:ext>
            </a:extLst>
          </p:cNvPr>
          <p:cNvSpPr txBox="1"/>
          <p:nvPr/>
        </p:nvSpPr>
        <p:spPr>
          <a:xfrm>
            <a:off x="2841347" y="2170415"/>
            <a:ext cx="339118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포항공대 산업경영공학과 학사</a:t>
            </a:r>
            <a:endParaRPr lang="en-US" altLang="ko-KR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포항공대 산업경영공학과 석사과정 </a:t>
            </a:r>
            <a:endParaRPr lang="en-US" altLang="ko-KR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경험 디자인 및 공학 연구실</a:t>
            </a:r>
            <a:endParaRPr lang="en-US" altLang="ko-KR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연구 분야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 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촉감 표준 개발 및 디지털 </a:t>
            </a:r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리터러시</a:t>
            </a:r>
            <a:endParaRPr lang="en-US" altLang="ko-KR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endParaRPr lang="en-US" altLang="ko-KR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블루포인트파트너스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투자본부 인턴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(‘22~’23)</a:t>
            </a:r>
          </a:p>
          <a:p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LG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CNS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ko-KR" altLang="en-US" sz="11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엔트루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컨설팅 인턴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(‘24)</a:t>
            </a:r>
          </a:p>
          <a:p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애플아카데미 파운데이션 프로그램 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r>
              <a:rPr lang="ko-KR" altLang="en-US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기</a:t>
            </a:r>
            <a:r>
              <a:rPr lang="en-US" altLang="ko-KR" sz="11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(‘24)</a:t>
            </a:r>
            <a:endParaRPr lang="ko-KR" altLang="en-US" sz="11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F24CE4F-1E17-8A8B-0EB9-85120815E3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532" y="1603852"/>
            <a:ext cx="1664200" cy="21207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5F149D4-1431-FF4F-39DF-3249E23B57DD}"/>
              </a:ext>
            </a:extLst>
          </p:cNvPr>
          <p:cNvSpPr txBox="1"/>
          <p:nvPr/>
        </p:nvSpPr>
        <p:spPr>
          <a:xfrm>
            <a:off x="2841347" y="1676556"/>
            <a:ext cx="1662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/>
              <a:t>김수빈</a:t>
            </a:r>
            <a:r>
              <a:rPr kumimoji="1" lang="en-US" altLang="ko-KR" b="1" dirty="0">
                <a:solidFill>
                  <a:schemeClr val="bg1">
                    <a:lumMod val="50000"/>
                  </a:schemeClr>
                </a:solidFill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(</a:t>
            </a:r>
            <a:r>
              <a:rPr kumimoji="1" lang="ko-KR" altLang="en-US" b="1" dirty="0">
                <a:solidFill>
                  <a:schemeClr val="bg1">
                    <a:lumMod val="50000"/>
                  </a:schemeClr>
                </a:solidFill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팀장</a:t>
            </a:r>
            <a:r>
              <a:rPr kumimoji="1" lang="en-US" altLang="ko-KR" b="1" dirty="0">
                <a:solidFill>
                  <a:schemeClr val="bg1">
                    <a:lumMod val="50000"/>
                  </a:schemeClr>
                </a:solidFill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)</a:t>
            </a:r>
            <a:endParaRPr kumimoji="1" lang="ko-KR" altLang="en-US" b="1" dirty="0">
              <a:solidFill>
                <a:schemeClr val="bg1">
                  <a:lumMod val="50000"/>
                </a:schemeClr>
              </a:solidFill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B41C49-8C6F-CF7F-20C0-A66FE9A965CD}"/>
              </a:ext>
            </a:extLst>
          </p:cNvPr>
          <p:cNvSpPr txBox="1"/>
          <p:nvPr/>
        </p:nvSpPr>
        <p:spPr>
          <a:xfrm>
            <a:off x="2787828" y="423630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 err="1"/>
              <a:t>이성재</a:t>
            </a:r>
            <a:endParaRPr kumimoji="1" lang="ko-KR" altLang="en-US" sz="2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568977-CD7D-A7E2-D3CB-7B56EDA42159}"/>
              </a:ext>
            </a:extLst>
          </p:cNvPr>
          <p:cNvSpPr txBox="1"/>
          <p:nvPr/>
        </p:nvSpPr>
        <p:spPr>
          <a:xfrm>
            <a:off x="8242657" y="166378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/>
              <a:t>김병규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5B2CA8-85DF-0D64-8441-2E5D2D6D5F7F}"/>
              </a:ext>
            </a:extLst>
          </p:cNvPr>
          <p:cNvSpPr txBox="1"/>
          <p:nvPr/>
        </p:nvSpPr>
        <p:spPr>
          <a:xfrm>
            <a:off x="8066993" y="414636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 err="1"/>
              <a:t>하시현</a:t>
            </a:r>
            <a:endParaRPr kumimoji="1" lang="ko-KR" altLang="en-US" sz="2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325646-34AF-5A0B-E72E-9CDA85956959}"/>
              </a:ext>
            </a:extLst>
          </p:cNvPr>
          <p:cNvSpPr txBox="1"/>
          <p:nvPr/>
        </p:nvSpPr>
        <p:spPr>
          <a:xfrm>
            <a:off x="4589936" y="1767408"/>
            <a:ext cx="11528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rgbClr val="62B8F9"/>
                </a:solidFill>
              </a:rPr>
              <a:t>기획</a:t>
            </a:r>
            <a:r>
              <a:rPr kumimoji="1" lang="en-US" altLang="ko-KR" sz="1400" dirty="0">
                <a:solidFill>
                  <a:srgbClr val="62B8F9"/>
                </a:solidFill>
              </a:rPr>
              <a:t>/</a:t>
            </a:r>
            <a:r>
              <a:rPr kumimoji="1" lang="ko-KR" altLang="en-US" sz="1400" dirty="0">
                <a:solidFill>
                  <a:srgbClr val="62B8F9"/>
                </a:solidFill>
              </a:rPr>
              <a:t>디자인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54D0EB7-3741-66B0-359B-D5ACFB4EFD1A}"/>
              </a:ext>
            </a:extLst>
          </p:cNvPr>
          <p:cNvSpPr txBox="1"/>
          <p:nvPr/>
        </p:nvSpPr>
        <p:spPr>
          <a:xfrm>
            <a:off x="9390908" y="1744238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rgbClr val="62B8F9"/>
                </a:solidFill>
              </a:rPr>
              <a:t>개발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0E4878-2EE2-5F9D-FBA1-A67A32572846}"/>
              </a:ext>
            </a:extLst>
          </p:cNvPr>
          <p:cNvSpPr txBox="1"/>
          <p:nvPr/>
        </p:nvSpPr>
        <p:spPr>
          <a:xfrm>
            <a:off x="3938124" y="4350686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rgbClr val="62B8F9"/>
                </a:solidFill>
              </a:rPr>
              <a:t>기획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6B233BB-CF94-0D91-3F66-8754E2CFE44E}"/>
              </a:ext>
            </a:extLst>
          </p:cNvPr>
          <p:cNvSpPr txBox="1"/>
          <p:nvPr/>
        </p:nvSpPr>
        <p:spPr>
          <a:xfrm>
            <a:off x="9350653" y="4236301"/>
            <a:ext cx="9733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rgbClr val="62B8F9"/>
                </a:solidFill>
              </a:rPr>
              <a:t>전략</a:t>
            </a:r>
            <a:r>
              <a:rPr kumimoji="1" lang="en-US" altLang="ko-KR" sz="1400" dirty="0">
                <a:solidFill>
                  <a:srgbClr val="62B8F9"/>
                </a:solidFill>
              </a:rPr>
              <a:t>/</a:t>
            </a:r>
            <a:r>
              <a:rPr kumimoji="1" lang="ko-KR" altLang="en-US" sz="1400" dirty="0">
                <a:solidFill>
                  <a:srgbClr val="62B8F9"/>
                </a:solidFill>
              </a:rPr>
              <a:t>개발</a:t>
            </a:r>
          </a:p>
        </p:txBody>
      </p:sp>
      <p:pic>
        <p:nvPicPr>
          <p:cNvPr id="2" name="Google Shape;80;p16">
            <a:extLst>
              <a:ext uri="{FF2B5EF4-FFF2-40B4-BE49-F238E27FC236}">
                <a16:creationId xmlns:a16="http://schemas.microsoft.com/office/drawing/2014/main" id="{4369BF35-59DD-E03A-8972-2F671D253AE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99483" y="294330"/>
            <a:ext cx="2253316" cy="49833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제목 1">
            <a:extLst>
              <a:ext uri="{FF2B5EF4-FFF2-40B4-BE49-F238E27FC236}">
                <a16:creationId xmlns:a16="http://schemas.microsoft.com/office/drawing/2014/main" id="{09DC8B96-D5F4-2FBD-30E7-368433A73219}"/>
              </a:ext>
            </a:extLst>
          </p:cNvPr>
          <p:cNvSpPr txBox="1">
            <a:spLocks/>
          </p:cNvSpPr>
          <p:nvPr/>
        </p:nvSpPr>
        <p:spPr>
          <a:xfrm>
            <a:off x="1266739" y="424241"/>
            <a:ext cx="4476077" cy="40346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팀 소개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09C8BD0-FA04-8B80-3BDA-1CA51B84176E}"/>
              </a:ext>
            </a:extLst>
          </p:cNvPr>
          <p:cNvSpPr txBox="1"/>
          <p:nvPr/>
        </p:nvSpPr>
        <p:spPr>
          <a:xfrm>
            <a:off x="346294" y="82123"/>
            <a:ext cx="1035861" cy="923330"/>
          </a:xfrm>
          <a:prstGeom prst="rect">
            <a:avLst/>
          </a:prstGeom>
          <a:noFill/>
          <a:effectLst>
            <a:outerShdw blurRad="20173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ko-KR" sz="5400" b="1" dirty="0">
                <a:solidFill>
                  <a:srgbClr val="CBEEFB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05</a:t>
            </a:r>
            <a:endParaRPr kumimoji="1" lang="ko-KR" altLang="en-US" sz="5400" b="1" dirty="0">
              <a:solidFill>
                <a:srgbClr val="CBEEFB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4DD1587-8F94-2728-5698-9CC65A59945C}"/>
              </a:ext>
            </a:extLst>
          </p:cNvPr>
          <p:cNvSpPr txBox="1"/>
          <p:nvPr/>
        </p:nvSpPr>
        <p:spPr>
          <a:xfrm>
            <a:off x="1290489" y="168884"/>
            <a:ext cx="6383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>
                    <a:lumMod val="7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Team</a:t>
            </a:r>
            <a:endParaRPr kumimoji="1" lang="ko-KR" altLang="en-US" sz="1400" dirty="0">
              <a:solidFill>
                <a:schemeClr val="bg1">
                  <a:lumMod val="75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A9EF525-9332-882E-396A-5FB8BE3105C0}"/>
              </a:ext>
            </a:extLst>
          </p:cNvPr>
          <p:cNvSpPr txBox="1"/>
          <p:nvPr/>
        </p:nvSpPr>
        <p:spPr>
          <a:xfrm>
            <a:off x="1204991" y="899362"/>
            <a:ext cx="10525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팀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‘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킥스케치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en-US" altLang="ko-KR" dirty="0" err="1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QuickSketch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)’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는 각기 다른 분야의 경험과 능력을 가진 팀원들로 구성된 실행력 높은 팀입니다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.</a:t>
            </a:r>
            <a:endParaRPr kumimoji="1" lang="ko-KR" altLang="en-US" dirty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2" name="슬라이드 번호 개체 틀 3">
            <a:extLst>
              <a:ext uri="{FF2B5EF4-FFF2-40B4-BE49-F238E27FC236}">
                <a16:creationId xmlns:a16="http://schemas.microsoft.com/office/drawing/2014/main" id="{24304F3E-E5B0-1571-24AC-A69582BCCC77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lnSpcReduction="10000"/>
          </a:bodyPr>
          <a:lstStyle>
            <a:defPPr>
              <a:defRPr lang="ko-KR"/>
            </a:defPPr>
            <a:lvl1pPr marL="0" lvl="0" algn="r" defTabSz="914400" rtl="0" eaLnBrk="1" latinLnBrk="1" hangingPunct="1">
              <a:buNone/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1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13AA0AF-429C-8944-B142-883DFD63B0DE}" type="slidenum">
              <a:rPr kumimoji="1" lang="ko-KR" altLang="en-US" smtClean="0"/>
              <a:pPr/>
              <a:t>9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6362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1746</TotalTime>
  <Words>665</Words>
  <Application>Microsoft Macintosh PowerPoint</Application>
  <PresentationFormat>와이드스크린</PresentationFormat>
  <Paragraphs>160</Paragraphs>
  <Slides>10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3" baseType="lpstr">
      <vt:lpstr>NanumSquareOTF_ac</vt:lpstr>
      <vt:lpstr>BM JUA OTF</vt:lpstr>
      <vt:lpstr>NanumSquareOTF Bold</vt:lpstr>
      <vt:lpstr>맑은 고딕</vt:lpstr>
      <vt:lpstr>NanumSquareOTF_ac ExtraBold</vt:lpstr>
      <vt:lpstr>야놀자 야체 B</vt:lpstr>
      <vt:lpstr>Arial</vt:lpstr>
      <vt:lpstr>NanumSquareOTF_ac Bold</vt:lpstr>
      <vt:lpstr>NanumSquareOTF</vt:lpstr>
      <vt:lpstr>BM DoHyeon OTF</vt:lpstr>
      <vt:lpstr>NanumSquareOTF ExtraBold</vt:lpstr>
      <vt:lpstr>NanumGothic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수빈 김</dc:creator>
  <cp:lastModifiedBy>김병규(컴퓨터공학과)</cp:lastModifiedBy>
  <cp:revision>24</cp:revision>
  <dcterms:created xsi:type="dcterms:W3CDTF">2024-10-01T14:45:46Z</dcterms:created>
  <dcterms:modified xsi:type="dcterms:W3CDTF">2024-10-30T15:04:05Z</dcterms:modified>
</cp:coreProperties>
</file>

<file path=docProps/thumbnail.jpeg>
</file>